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9.jpg" ContentType="image/jpeg"/>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0" r:id="rId1"/>
  </p:sldMasterIdLst>
  <p:notesMasterIdLst>
    <p:notesMasterId r:id="rId16"/>
  </p:notesMasterIdLst>
  <p:sldIdLst>
    <p:sldId id="256" r:id="rId2"/>
    <p:sldId id="257" r:id="rId3"/>
    <p:sldId id="259" r:id="rId4"/>
    <p:sldId id="258" r:id="rId5"/>
    <p:sldId id="260" r:id="rId6"/>
    <p:sldId id="261" r:id="rId7"/>
    <p:sldId id="262" r:id="rId8"/>
    <p:sldId id="263" r:id="rId9"/>
    <p:sldId id="269" r:id="rId10"/>
    <p:sldId id="268" r:id="rId11"/>
    <p:sldId id="264" r:id="rId12"/>
    <p:sldId id="265" r:id="rId13"/>
    <p:sldId id="266" r:id="rId14"/>
    <p:sldId id="267"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5738"/>
    <a:srgbClr val="9F1D4F"/>
    <a:srgbClr val="2CB3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000" dirty="0">
                <a:solidFill>
                  <a:schemeClr val="accent3">
                    <a:lumMod val="50000"/>
                  </a:schemeClr>
                </a:solidFill>
                <a:latin typeface="Times New Roman" panose="02020603050405020304" pitchFamily="18" charset="0"/>
                <a:cs typeface="Times New Roman" panose="02020603050405020304" pitchFamily="18" charset="0"/>
              </a:rPr>
              <a:t>Estimated Cost (INR)</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Estimated Cost (INR)</c:v>
                </c:pt>
              </c:strCache>
            </c:strRef>
          </c:tx>
          <c:dPt>
            <c:idx val="0"/>
            <c:bubble3D val="0"/>
            <c:spPr>
              <a:solidFill>
                <a:schemeClr val="accent6"/>
              </a:solidFill>
              <a:ln w="19050">
                <a:solidFill>
                  <a:schemeClr val="lt1"/>
                </a:solidFill>
              </a:ln>
              <a:effectLst/>
            </c:spPr>
            <c:extLst>
              <c:ext xmlns:c16="http://schemas.microsoft.com/office/drawing/2014/chart" uri="{C3380CC4-5D6E-409C-BE32-E72D297353CC}">
                <c16:uniqueId val="{00000001-8108-4AE8-BEA9-EC3A2F18E8D2}"/>
              </c:ext>
            </c:extLst>
          </c:dPt>
          <c:dPt>
            <c:idx val="1"/>
            <c:bubble3D val="0"/>
            <c:spPr>
              <a:solidFill>
                <a:schemeClr val="accent5"/>
              </a:solidFill>
              <a:ln w="19050">
                <a:solidFill>
                  <a:schemeClr val="lt1"/>
                </a:solidFill>
              </a:ln>
              <a:effectLst/>
            </c:spPr>
            <c:extLst>
              <c:ext xmlns:c16="http://schemas.microsoft.com/office/drawing/2014/chart" uri="{C3380CC4-5D6E-409C-BE32-E72D297353CC}">
                <c16:uniqueId val="{00000003-8108-4AE8-BEA9-EC3A2F18E8D2}"/>
              </c:ext>
            </c:extLst>
          </c:dPt>
          <c:dPt>
            <c:idx val="2"/>
            <c:bubble3D val="0"/>
            <c:spPr>
              <a:solidFill>
                <a:schemeClr val="accent4"/>
              </a:solidFill>
              <a:ln w="19050">
                <a:solidFill>
                  <a:schemeClr val="lt1"/>
                </a:solidFill>
              </a:ln>
              <a:effectLst/>
            </c:spPr>
            <c:extLst>
              <c:ext xmlns:c16="http://schemas.microsoft.com/office/drawing/2014/chart" uri="{C3380CC4-5D6E-409C-BE32-E72D297353CC}">
                <c16:uniqueId val="{00000005-8108-4AE8-BEA9-EC3A2F18E8D2}"/>
              </c:ext>
            </c:extLst>
          </c:dPt>
          <c:dPt>
            <c:idx val="3"/>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07-8108-4AE8-BEA9-EC3A2F18E8D2}"/>
              </c:ext>
            </c:extLst>
          </c:dPt>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Infrastructure Setup</c:v>
                </c:pt>
                <c:pt idx="1">
                  <c:v>Technology Integration</c:v>
                </c:pt>
                <c:pt idx="2">
                  <c:v>Process Optimization</c:v>
                </c:pt>
                <c:pt idx="3">
                  <c:v>Regulatory Compliance</c:v>
                </c:pt>
              </c:strCache>
            </c:strRef>
          </c:cat>
          <c:val>
            <c:numRef>
              <c:f>Sheet1!$B$2:$B$5</c:f>
              <c:numCache>
                <c:formatCode>"₹"#,##0_);[Red]\("₹"#,##0\)</c:formatCode>
                <c:ptCount val="4"/>
                <c:pt idx="0">
                  <c:v>125000000</c:v>
                </c:pt>
                <c:pt idx="1">
                  <c:v>75000000</c:v>
                </c:pt>
                <c:pt idx="2">
                  <c:v>50000000</c:v>
                </c:pt>
                <c:pt idx="3">
                  <c:v>75000000</c:v>
                </c:pt>
              </c:numCache>
            </c:numRef>
          </c:val>
          <c:extLst>
            <c:ext xmlns:c16="http://schemas.microsoft.com/office/drawing/2014/chart" uri="{C3380CC4-5D6E-409C-BE32-E72D297353CC}">
              <c16:uniqueId val="{00000000-6867-4798-9BF7-84A67518C6B4}"/>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layout>
        <c:manualLayout>
          <c:xMode val="edge"/>
          <c:yMode val="edge"/>
          <c:x val="0.63354485644119696"/>
          <c:y val="0.43128551059030928"/>
          <c:w val="0.33565139617378648"/>
          <c:h val="0.3323294532444974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CDB9C1-FF5D-447E-9F32-2226AC917C87}" type="doc">
      <dgm:prSet loTypeId="urn:microsoft.com/office/officeart/2005/8/layout/vProcess5" loCatId="process" qsTypeId="urn:microsoft.com/office/officeart/2005/8/quickstyle/simple1" qsCatId="simple" csTypeId="urn:microsoft.com/office/officeart/2005/8/colors/accent0_3" csCatId="mainScheme" phldr="1"/>
      <dgm:spPr/>
      <dgm:t>
        <a:bodyPr/>
        <a:lstStyle/>
        <a:p>
          <a:endParaRPr lang="en-IN"/>
        </a:p>
      </dgm:t>
    </dgm:pt>
    <dgm:pt modelId="{621F67A0-3A0C-4B4C-A5E9-4A78987646EC}">
      <dgm:prSet phldrT="[Text]" custT="1"/>
      <dgm:spPr>
        <a:solidFill>
          <a:schemeClr val="dk2">
            <a:hueOff val="0"/>
            <a:satOff val="0"/>
            <a:lumOff val="0"/>
            <a:alpha val="27000"/>
          </a:schemeClr>
        </a:solidFill>
        <a:ln>
          <a:solidFill>
            <a:schemeClr val="accent3">
              <a:lumMod val="75000"/>
            </a:schemeClr>
          </a:solidFill>
        </a:ln>
      </dgm:spPr>
      <dgm:t>
        <a:bodyPr/>
        <a:lstStyle/>
        <a:p>
          <a:pPr>
            <a:buNone/>
          </a:pPr>
          <a:r>
            <a:rPr lang="en-US" sz="3200" b="1" dirty="0">
              <a:solidFill>
                <a:schemeClr val="bg1"/>
              </a:solidFill>
              <a:latin typeface="Times New Roman" panose="02020603050405020304" pitchFamily="18" charset="0"/>
              <a:cs typeface="Times New Roman" panose="02020603050405020304" pitchFamily="18" charset="0"/>
            </a:rPr>
            <a:t>      </a:t>
          </a:r>
          <a:r>
            <a:rPr lang="en-US" sz="2700" b="0" dirty="0">
              <a:solidFill>
                <a:schemeClr val="bg1"/>
              </a:solidFill>
              <a:latin typeface="Times New Roman" panose="02020603050405020304" pitchFamily="18" charset="0"/>
              <a:cs typeface="Times New Roman" panose="02020603050405020304" pitchFamily="18" charset="0"/>
            </a:rPr>
            <a:t>Revolutionizing water treatment  solutions sustainable, cost-effective, and technology-driven approach. </a:t>
          </a:r>
          <a:endParaRPr lang="en-IN" sz="2700" b="0" dirty="0">
            <a:solidFill>
              <a:schemeClr val="bg1"/>
            </a:solidFill>
            <a:latin typeface="Times New Roman" panose="02020603050405020304" pitchFamily="18" charset="0"/>
            <a:cs typeface="Times New Roman" panose="02020603050405020304" pitchFamily="18" charset="0"/>
          </a:endParaRPr>
        </a:p>
      </dgm:t>
    </dgm:pt>
    <dgm:pt modelId="{108C7A15-2AB8-4958-A734-C671BC823ED3}" type="parTrans" cxnId="{B0B8CFD3-7E1E-45AE-B02E-1AA0282C1982}">
      <dgm:prSet/>
      <dgm:spPr/>
      <dgm:t>
        <a:bodyPr/>
        <a:lstStyle/>
        <a:p>
          <a:endParaRPr lang="en-IN"/>
        </a:p>
      </dgm:t>
    </dgm:pt>
    <dgm:pt modelId="{4306E708-3B64-40B2-B187-309F99C8D9A8}" type="sibTrans" cxnId="{B0B8CFD3-7E1E-45AE-B02E-1AA0282C1982}">
      <dgm:prSet/>
      <dgm:spPr/>
      <dgm:t>
        <a:bodyPr/>
        <a:lstStyle/>
        <a:p>
          <a:endParaRPr lang="en-IN"/>
        </a:p>
      </dgm:t>
    </dgm:pt>
    <dgm:pt modelId="{8943AD23-1475-4923-8FA9-B5C49F5D670A}">
      <dgm:prSet phldrT="[Text]" custT="1"/>
      <dgm:spPr>
        <a:solidFill>
          <a:schemeClr val="dk2">
            <a:hueOff val="0"/>
            <a:satOff val="0"/>
            <a:lumOff val="0"/>
            <a:alpha val="33000"/>
          </a:schemeClr>
        </a:solidFill>
        <a:ln>
          <a:solidFill>
            <a:schemeClr val="accent3">
              <a:lumMod val="75000"/>
            </a:schemeClr>
          </a:solidFill>
        </a:ln>
      </dgm:spPr>
      <dgm:t>
        <a:bodyPr/>
        <a:lstStyle/>
        <a:p>
          <a:r>
            <a:rPr lang="en-US" sz="3200" b="1" dirty="0">
              <a:solidFill>
                <a:schemeClr val="accent3">
                  <a:lumMod val="50000"/>
                </a:schemeClr>
              </a:solidFill>
              <a:latin typeface="Times New Roman" panose="02020603050405020304" pitchFamily="18" charset="0"/>
              <a:cs typeface="Times New Roman" panose="02020603050405020304" pitchFamily="18" charset="0"/>
            </a:rPr>
            <a:t>      </a:t>
          </a:r>
          <a:r>
            <a:rPr lang="en-US" sz="2700" b="0" dirty="0">
              <a:solidFill>
                <a:schemeClr val="bg1"/>
              </a:solidFill>
              <a:latin typeface="Times New Roman" panose="02020603050405020304" pitchFamily="18" charset="0"/>
              <a:cs typeface="Times New Roman" panose="02020603050405020304" pitchFamily="18" charset="0"/>
            </a:rPr>
            <a:t>To deliver innovative, eco-friendly, and affordable water treatment solutions that ensure clean and safe water for all, enhancing health and sustainability globally.</a:t>
          </a:r>
          <a:endParaRPr lang="en-IN" sz="2700" b="0" dirty="0">
            <a:solidFill>
              <a:schemeClr val="bg1"/>
            </a:solidFill>
            <a:latin typeface="Times New Roman" panose="02020603050405020304" pitchFamily="18" charset="0"/>
            <a:cs typeface="Times New Roman" panose="02020603050405020304" pitchFamily="18" charset="0"/>
          </a:endParaRPr>
        </a:p>
      </dgm:t>
    </dgm:pt>
    <dgm:pt modelId="{492F6205-AD57-425F-A5FC-ADBF0192CC64}" type="parTrans" cxnId="{EA67279A-329A-4BFE-982D-BE9A5944354F}">
      <dgm:prSet/>
      <dgm:spPr/>
      <dgm:t>
        <a:bodyPr/>
        <a:lstStyle/>
        <a:p>
          <a:endParaRPr lang="en-IN"/>
        </a:p>
      </dgm:t>
    </dgm:pt>
    <dgm:pt modelId="{D04ECA59-3862-4156-8452-F16298B0F168}" type="sibTrans" cxnId="{EA67279A-329A-4BFE-982D-BE9A5944354F}">
      <dgm:prSet/>
      <dgm:spPr/>
      <dgm:t>
        <a:bodyPr/>
        <a:lstStyle/>
        <a:p>
          <a:endParaRPr lang="en-IN"/>
        </a:p>
      </dgm:t>
    </dgm:pt>
    <dgm:pt modelId="{1B74B24F-E38A-4A64-A0B7-EBFE6194D5DF}">
      <dgm:prSet phldrT="[Text]" custT="1"/>
      <dgm:spPr>
        <a:solidFill>
          <a:schemeClr val="dk2">
            <a:hueOff val="0"/>
            <a:satOff val="0"/>
            <a:lumOff val="0"/>
            <a:alpha val="36000"/>
          </a:schemeClr>
        </a:solidFill>
        <a:ln>
          <a:solidFill>
            <a:schemeClr val="accent3">
              <a:lumMod val="75000"/>
            </a:schemeClr>
          </a:solidFill>
        </a:ln>
      </dgm:spPr>
      <dgm:t>
        <a:bodyPr/>
        <a:lstStyle/>
        <a:p>
          <a:r>
            <a:rPr lang="en-US" sz="2700" b="1" dirty="0">
              <a:solidFill>
                <a:schemeClr val="accent3">
                  <a:lumMod val="50000"/>
                </a:schemeClr>
              </a:solidFill>
              <a:latin typeface="Times New Roman" panose="02020603050405020304" pitchFamily="18" charset="0"/>
              <a:cs typeface="Times New Roman" panose="02020603050405020304" pitchFamily="18" charset="0"/>
            </a:rPr>
            <a:t>      </a:t>
          </a:r>
          <a:r>
            <a:rPr lang="en-US" sz="2700" b="0" dirty="0">
              <a:solidFill>
                <a:schemeClr val="bg1"/>
              </a:solidFill>
              <a:latin typeface="Times New Roman" panose="02020603050405020304" pitchFamily="18" charset="0"/>
              <a:cs typeface="Times New Roman" panose="02020603050405020304" pitchFamily="18" charset="0"/>
            </a:rPr>
            <a:t>To become global leader in advanced water    treatment technologies by integrating smart technology and sustainable practices, ensuring future where clean water is accessible to everyone.</a:t>
          </a:r>
          <a:endParaRPr lang="en-IN" sz="2700" b="0" dirty="0">
            <a:solidFill>
              <a:schemeClr val="bg1"/>
            </a:solidFill>
            <a:latin typeface="Times New Roman" panose="02020603050405020304" pitchFamily="18" charset="0"/>
            <a:cs typeface="Times New Roman" panose="02020603050405020304" pitchFamily="18" charset="0"/>
          </a:endParaRPr>
        </a:p>
      </dgm:t>
    </dgm:pt>
    <dgm:pt modelId="{903D6D2D-F02D-4E85-9224-FE7C92C38AAF}" type="parTrans" cxnId="{66EB0BE8-9E15-4071-BB15-1F9CCBDA7B0A}">
      <dgm:prSet/>
      <dgm:spPr/>
      <dgm:t>
        <a:bodyPr/>
        <a:lstStyle/>
        <a:p>
          <a:endParaRPr lang="en-IN"/>
        </a:p>
      </dgm:t>
    </dgm:pt>
    <dgm:pt modelId="{6E80A89E-6AB6-4159-802F-BFF5E1BF344E}" type="sibTrans" cxnId="{66EB0BE8-9E15-4071-BB15-1F9CCBDA7B0A}">
      <dgm:prSet/>
      <dgm:spPr/>
      <dgm:t>
        <a:bodyPr/>
        <a:lstStyle/>
        <a:p>
          <a:endParaRPr lang="en-IN"/>
        </a:p>
      </dgm:t>
    </dgm:pt>
    <dgm:pt modelId="{101B0D54-F1F7-4ED9-85AE-6DE63A97FB57}" type="pres">
      <dgm:prSet presAssocID="{F9CDB9C1-FF5D-447E-9F32-2226AC917C87}" presName="outerComposite" presStyleCnt="0">
        <dgm:presLayoutVars>
          <dgm:chMax val="5"/>
          <dgm:dir/>
          <dgm:resizeHandles val="exact"/>
        </dgm:presLayoutVars>
      </dgm:prSet>
      <dgm:spPr/>
    </dgm:pt>
    <dgm:pt modelId="{6A8E4F9A-FB2C-447D-A942-D8D9AB422269}" type="pres">
      <dgm:prSet presAssocID="{F9CDB9C1-FF5D-447E-9F32-2226AC917C87}" presName="dummyMaxCanvas" presStyleCnt="0">
        <dgm:presLayoutVars/>
      </dgm:prSet>
      <dgm:spPr/>
    </dgm:pt>
    <dgm:pt modelId="{FDF3E5E8-0FD6-4744-8037-A7D73FF281ED}" type="pres">
      <dgm:prSet presAssocID="{F9CDB9C1-FF5D-447E-9F32-2226AC917C87}" presName="ThreeNodes_1" presStyleLbl="node1" presStyleIdx="0" presStyleCnt="3" custScaleX="100816" custScaleY="91536" custLinFactNeighborX="-103" custLinFactNeighborY="-4234">
        <dgm:presLayoutVars>
          <dgm:bulletEnabled val="1"/>
        </dgm:presLayoutVars>
      </dgm:prSet>
      <dgm:spPr/>
    </dgm:pt>
    <dgm:pt modelId="{D6AF2758-73E4-4848-88BD-2C49532041C8}" type="pres">
      <dgm:prSet presAssocID="{F9CDB9C1-FF5D-447E-9F32-2226AC917C87}" presName="ThreeNodes_2" presStyleLbl="node1" presStyleIdx="1" presStyleCnt="3" custScaleY="111255" custLinFactNeighborX="-404" custLinFactNeighborY="-8463">
        <dgm:presLayoutVars>
          <dgm:bulletEnabled val="1"/>
        </dgm:presLayoutVars>
      </dgm:prSet>
      <dgm:spPr/>
    </dgm:pt>
    <dgm:pt modelId="{55333A96-6398-4858-8183-5453077EDEED}" type="pres">
      <dgm:prSet presAssocID="{F9CDB9C1-FF5D-447E-9F32-2226AC917C87}" presName="ThreeNodes_3" presStyleLbl="node1" presStyleIdx="2" presStyleCnt="3" custScaleY="109211" custLinFactNeighborX="-571" custLinFactNeighborY="12435">
        <dgm:presLayoutVars>
          <dgm:bulletEnabled val="1"/>
        </dgm:presLayoutVars>
      </dgm:prSet>
      <dgm:spPr/>
    </dgm:pt>
    <dgm:pt modelId="{76F7980E-6C7A-4A73-B9D2-52207251BA5B}" type="pres">
      <dgm:prSet presAssocID="{F9CDB9C1-FF5D-447E-9F32-2226AC917C87}" presName="ThreeConn_1-2" presStyleLbl="fgAccFollowNode1" presStyleIdx="0" presStyleCnt="2">
        <dgm:presLayoutVars>
          <dgm:bulletEnabled val="1"/>
        </dgm:presLayoutVars>
      </dgm:prSet>
      <dgm:spPr/>
    </dgm:pt>
    <dgm:pt modelId="{C11DF45E-802F-4BDB-B3A2-581F57894437}" type="pres">
      <dgm:prSet presAssocID="{F9CDB9C1-FF5D-447E-9F32-2226AC917C87}" presName="ThreeConn_2-3" presStyleLbl="fgAccFollowNode1" presStyleIdx="1" presStyleCnt="2" custLinFactNeighborY="8375">
        <dgm:presLayoutVars>
          <dgm:bulletEnabled val="1"/>
        </dgm:presLayoutVars>
      </dgm:prSet>
      <dgm:spPr/>
    </dgm:pt>
    <dgm:pt modelId="{F3BB0305-2264-47F5-BC30-2D83C68BB2BE}" type="pres">
      <dgm:prSet presAssocID="{F9CDB9C1-FF5D-447E-9F32-2226AC917C87}" presName="ThreeNodes_1_text" presStyleLbl="node1" presStyleIdx="2" presStyleCnt="3">
        <dgm:presLayoutVars>
          <dgm:bulletEnabled val="1"/>
        </dgm:presLayoutVars>
      </dgm:prSet>
      <dgm:spPr/>
    </dgm:pt>
    <dgm:pt modelId="{3240D989-BDE7-4A25-BC05-401BD73BBEF1}" type="pres">
      <dgm:prSet presAssocID="{F9CDB9C1-FF5D-447E-9F32-2226AC917C87}" presName="ThreeNodes_2_text" presStyleLbl="node1" presStyleIdx="2" presStyleCnt="3">
        <dgm:presLayoutVars>
          <dgm:bulletEnabled val="1"/>
        </dgm:presLayoutVars>
      </dgm:prSet>
      <dgm:spPr/>
    </dgm:pt>
    <dgm:pt modelId="{C132371C-2D53-4739-916B-68042137B75E}" type="pres">
      <dgm:prSet presAssocID="{F9CDB9C1-FF5D-447E-9F32-2226AC917C87}" presName="ThreeNodes_3_text" presStyleLbl="node1" presStyleIdx="2" presStyleCnt="3">
        <dgm:presLayoutVars>
          <dgm:bulletEnabled val="1"/>
        </dgm:presLayoutVars>
      </dgm:prSet>
      <dgm:spPr/>
    </dgm:pt>
  </dgm:ptLst>
  <dgm:cxnLst>
    <dgm:cxn modelId="{F82EC167-04A4-40D3-A837-1CC276652409}" type="presOf" srcId="{4306E708-3B64-40B2-B187-309F99C8D9A8}" destId="{76F7980E-6C7A-4A73-B9D2-52207251BA5B}" srcOrd="0" destOrd="0" presId="urn:microsoft.com/office/officeart/2005/8/layout/vProcess5"/>
    <dgm:cxn modelId="{A33E9982-B9FB-4D52-97FE-CF4C30350072}" type="presOf" srcId="{621F67A0-3A0C-4B4C-A5E9-4A78987646EC}" destId="{FDF3E5E8-0FD6-4744-8037-A7D73FF281ED}" srcOrd="0" destOrd="0" presId="urn:microsoft.com/office/officeart/2005/8/layout/vProcess5"/>
    <dgm:cxn modelId="{9041C691-169E-42C1-AB7C-5D4452CFF5FC}" type="presOf" srcId="{8943AD23-1475-4923-8FA9-B5C49F5D670A}" destId="{3240D989-BDE7-4A25-BC05-401BD73BBEF1}" srcOrd="1" destOrd="0" presId="urn:microsoft.com/office/officeart/2005/8/layout/vProcess5"/>
    <dgm:cxn modelId="{EA67279A-329A-4BFE-982D-BE9A5944354F}" srcId="{F9CDB9C1-FF5D-447E-9F32-2226AC917C87}" destId="{8943AD23-1475-4923-8FA9-B5C49F5D670A}" srcOrd="1" destOrd="0" parTransId="{492F6205-AD57-425F-A5FC-ADBF0192CC64}" sibTransId="{D04ECA59-3862-4156-8452-F16298B0F168}"/>
    <dgm:cxn modelId="{7CD61A9B-1E49-4913-9D5A-AE976B124C20}" type="presOf" srcId="{D04ECA59-3862-4156-8452-F16298B0F168}" destId="{C11DF45E-802F-4BDB-B3A2-581F57894437}" srcOrd="0" destOrd="0" presId="urn:microsoft.com/office/officeart/2005/8/layout/vProcess5"/>
    <dgm:cxn modelId="{B40251A4-6D98-4515-970C-C0CBD3DD6737}" type="presOf" srcId="{1B74B24F-E38A-4A64-A0B7-EBFE6194D5DF}" destId="{C132371C-2D53-4739-916B-68042137B75E}" srcOrd="1" destOrd="0" presId="urn:microsoft.com/office/officeart/2005/8/layout/vProcess5"/>
    <dgm:cxn modelId="{38656FB5-C0F3-4D23-BD9C-391E71B1BD65}" type="presOf" srcId="{1B74B24F-E38A-4A64-A0B7-EBFE6194D5DF}" destId="{55333A96-6398-4858-8183-5453077EDEED}" srcOrd="0" destOrd="0" presId="urn:microsoft.com/office/officeart/2005/8/layout/vProcess5"/>
    <dgm:cxn modelId="{762CC4C3-8883-4274-ABE6-A21C71328FEA}" type="presOf" srcId="{8943AD23-1475-4923-8FA9-B5C49F5D670A}" destId="{D6AF2758-73E4-4848-88BD-2C49532041C8}" srcOrd="0" destOrd="0" presId="urn:microsoft.com/office/officeart/2005/8/layout/vProcess5"/>
    <dgm:cxn modelId="{A9F888D2-A84E-4167-9304-A22871BAE004}" type="presOf" srcId="{F9CDB9C1-FF5D-447E-9F32-2226AC917C87}" destId="{101B0D54-F1F7-4ED9-85AE-6DE63A97FB57}" srcOrd="0" destOrd="0" presId="urn:microsoft.com/office/officeart/2005/8/layout/vProcess5"/>
    <dgm:cxn modelId="{B0B8CFD3-7E1E-45AE-B02E-1AA0282C1982}" srcId="{F9CDB9C1-FF5D-447E-9F32-2226AC917C87}" destId="{621F67A0-3A0C-4B4C-A5E9-4A78987646EC}" srcOrd="0" destOrd="0" parTransId="{108C7A15-2AB8-4958-A734-C671BC823ED3}" sibTransId="{4306E708-3B64-40B2-B187-309F99C8D9A8}"/>
    <dgm:cxn modelId="{A8A3BFD7-A636-4A22-A586-4D1CA7E713F2}" type="presOf" srcId="{621F67A0-3A0C-4B4C-A5E9-4A78987646EC}" destId="{F3BB0305-2264-47F5-BC30-2D83C68BB2BE}" srcOrd="1" destOrd="0" presId="urn:microsoft.com/office/officeart/2005/8/layout/vProcess5"/>
    <dgm:cxn modelId="{66EB0BE8-9E15-4071-BB15-1F9CCBDA7B0A}" srcId="{F9CDB9C1-FF5D-447E-9F32-2226AC917C87}" destId="{1B74B24F-E38A-4A64-A0B7-EBFE6194D5DF}" srcOrd="2" destOrd="0" parTransId="{903D6D2D-F02D-4E85-9224-FE7C92C38AAF}" sibTransId="{6E80A89E-6AB6-4159-802F-BFF5E1BF344E}"/>
    <dgm:cxn modelId="{AEC5B8A6-DD85-4F69-BA40-D62B70469362}" type="presParOf" srcId="{101B0D54-F1F7-4ED9-85AE-6DE63A97FB57}" destId="{6A8E4F9A-FB2C-447D-A942-D8D9AB422269}" srcOrd="0" destOrd="0" presId="urn:microsoft.com/office/officeart/2005/8/layout/vProcess5"/>
    <dgm:cxn modelId="{920F8FBE-D16A-4E61-BAAF-CDC54E1CF233}" type="presParOf" srcId="{101B0D54-F1F7-4ED9-85AE-6DE63A97FB57}" destId="{FDF3E5E8-0FD6-4744-8037-A7D73FF281ED}" srcOrd="1" destOrd="0" presId="urn:microsoft.com/office/officeart/2005/8/layout/vProcess5"/>
    <dgm:cxn modelId="{7D85E79F-1A39-4D0A-B00E-4ECD49BDD663}" type="presParOf" srcId="{101B0D54-F1F7-4ED9-85AE-6DE63A97FB57}" destId="{D6AF2758-73E4-4848-88BD-2C49532041C8}" srcOrd="2" destOrd="0" presId="urn:microsoft.com/office/officeart/2005/8/layout/vProcess5"/>
    <dgm:cxn modelId="{AB815456-0127-4792-9944-6E541B7E5440}" type="presParOf" srcId="{101B0D54-F1F7-4ED9-85AE-6DE63A97FB57}" destId="{55333A96-6398-4858-8183-5453077EDEED}" srcOrd="3" destOrd="0" presId="urn:microsoft.com/office/officeart/2005/8/layout/vProcess5"/>
    <dgm:cxn modelId="{6C3F91F3-2466-4885-973D-810E75DE9227}" type="presParOf" srcId="{101B0D54-F1F7-4ED9-85AE-6DE63A97FB57}" destId="{76F7980E-6C7A-4A73-B9D2-52207251BA5B}" srcOrd="4" destOrd="0" presId="urn:microsoft.com/office/officeart/2005/8/layout/vProcess5"/>
    <dgm:cxn modelId="{110F02D9-1BAF-4EDB-A05D-C5E013B8CD23}" type="presParOf" srcId="{101B0D54-F1F7-4ED9-85AE-6DE63A97FB57}" destId="{C11DF45E-802F-4BDB-B3A2-581F57894437}" srcOrd="5" destOrd="0" presId="urn:microsoft.com/office/officeart/2005/8/layout/vProcess5"/>
    <dgm:cxn modelId="{C5F10CEE-DF2F-4107-AF64-E18CDDF30318}" type="presParOf" srcId="{101B0D54-F1F7-4ED9-85AE-6DE63A97FB57}" destId="{F3BB0305-2264-47F5-BC30-2D83C68BB2BE}" srcOrd="6" destOrd="0" presId="urn:microsoft.com/office/officeart/2005/8/layout/vProcess5"/>
    <dgm:cxn modelId="{8C329B8E-5F77-4D36-92F2-A2CA1D854353}" type="presParOf" srcId="{101B0D54-F1F7-4ED9-85AE-6DE63A97FB57}" destId="{3240D989-BDE7-4A25-BC05-401BD73BBEF1}" srcOrd="7" destOrd="0" presId="urn:microsoft.com/office/officeart/2005/8/layout/vProcess5"/>
    <dgm:cxn modelId="{1B5FACB9-48BA-4446-85E3-9FEFDA6B0819}" type="presParOf" srcId="{101B0D54-F1F7-4ED9-85AE-6DE63A97FB57}" destId="{C132371C-2D53-4739-916B-68042137B75E}"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D51D9B-6F81-4351-8834-E66F418B3961}"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IN"/>
        </a:p>
      </dgm:t>
    </dgm:pt>
    <dgm:pt modelId="{5351186A-8C81-45DD-A6B0-9BE03AA81663}">
      <dgm:prSet phldrT="[Text]"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en-IN" sz="2300" dirty="0">
              <a:latin typeface="Times New Roman" panose="02020603050405020304" pitchFamily="18" charset="0"/>
              <a:cs typeface="Times New Roman" panose="02020603050405020304" pitchFamily="18" charset="0"/>
            </a:rPr>
            <a:t>Requirement gathering</a:t>
          </a:r>
        </a:p>
      </dgm:t>
    </dgm:pt>
    <dgm:pt modelId="{77044A60-8DF9-4161-94C6-8E6A338BCAA6}" type="parTrans" cxnId="{D57E3637-D925-45C5-A49E-E8451CF9940E}">
      <dgm:prSet/>
      <dgm:spPr/>
      <dgm:t>
        <a:bodyPr/>
        <a:lstStyle/>
        <a:p>
          <a:endParaRPr lang="en-IN"/>
        </a:p>
      </dgm:t>
    </dgm:pt>
    <dgm:pt modelId="{0CCC9EC0-141F-438E-ACC7-613ED19DEDBC}" type="sibTrans" cxnId="{D57E3637-D925-45C5-A49E-E8451CF9940E}">
      <dgm:prSet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endParaRPr lang="en-IN" sz="2300">
            <a:latin typeface="Times New Roman" panose="02020603050405020304" pitchFamily="18" charset="0"/>
            <a:cs typeface="Times New Roman" panose="02020603050405020304" pitchFamily="18" charset="0"/>
          </a:endParaRPr>
        </a:p>
      </dgm:t>
    </dgm:pt>
    <dgm:pt modelId="{E14A111E-CFB0-4DF0-8632-1F0519C6A9AE}">
      <dgm:prSet phldrT="[Text]"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en-IN" sz="2300" dirty="0">
              <a:latin typeface="Times New Roman" panose="02020603050405020304" pitchFamily="18" charset="0"/>
              <a:cs typeface="Times New Roman" panose="02020603050405020304" pitchFamily="18" charset="0"/>
            </a:rPr>
            <a:t>Stakeholder Communication</a:t>
          </a:r>
        </a:p>
      </dgm:t>
    </dgm:pt>
    <dgm:pt modelId="{036483F7-DCB8-40F0-835E-D553DD949CAC}" type="parTrans" cxnId="{E37263BC-2CB3-4591-BAFB-A03A38E9BB92}">
      <dgm:prSet/>
      <dgm:spPr/>
      <dgm:t>
        <a:bodyPr/>
        <a:lstStyle/>
        <a:p>
          <a:endParaRPr lang="en-IN"/>
        </a:p>
      </dgm:t>
    </dgm:pt>
    <dgm:pt modelId="{5B85D3F2-F81D-4452-B67F-1AE71BF8BDFF}" type="sibTrans" cxnId="{E37263BC-2CB3-4591-BAFB-A03A38E9BB92}">
      <dgm:prSet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endParaRPr lang="en-IN" sz="2300">
            <a:latin typeface="Times New Roman" panose="02020603050405020304" pitchFamily="18" charset="0"/>
            <a:cs typeface="Times New Roman" panose="02020603050405020304" pitchFamily="18" charset="0"/>
          </a:endParaRPr>
        </a:p>
      </dgm:t>
    </dgm:pt>
    <dgm:pt modelId="{7198F1D0-8FBA-42FB-A5B0-902A0F94F0A8}">
      <dgm:prSet phldrT="[Text]"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en-IN" sz="2300" dirty="0">
              <a:latin typeface="Times New Roman" panose="02020603050405020304" pitchFamily="18" charset="0"/>
              <a:cs typeface="Times New Roman" panose="02020603050405020304" pitchFamily="18" charset="0"/>
            </a:rPr>
            <a:t>Documentation</a:t>
          </a:r>
        </a:p>
      </dgm:t>
    </dgm:pt>
    <dgm:pt modelId="{4CB42089-7F2A-49A1-9036-BD3CD1B0BBA1}" type="parTrans" cxnId="{21268F71-97D3-4041-9B66-FE7EB374ABFF}">
      <dgm:prSet/>
      <dgm:spPr/>
      <dgm:t>
        <a:bodyPr/>
        <a:lstStyle/>
        <a:p>
          <a:endParaRPr lang="en-IN"/>
        </a:p>
      </dgm:t>
    </dgm:pt>
    <dgm:pt modelId="{CC0677B2-DEAA-475A-AFA5-31EEEBEC44FA}" type="sibTrans" cxnId="{21268F71-97D3-4041-9B66-FE7EB374ABFF}">
      <dgm:prSet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endParaRPr lang="en-IN" sz="2300">
            <a:latin typeface="Times New Roman" panose="02020603050405020304" pitchFamily="18" charset="0"/>
            <a:cs typeface="Times New Roman" panose="02020603050405020304" pitchFamily="18" charset="0"/>
          </a:endParaRPr>
        </a:p>
      </dgm:t>
    </dgm:pt>
    <dgm:pt modelId="{C86A6B11-1C2A-439D-86E0-4B7E6A750273}">
      <dgm:prSet phldrT="[Text]"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en-IN" sz="2300" dirty="0">
              <a:latin typeface="Times New Roman" panose="02020603050405020304" pitchFamily="18" charset="0"/>
              <a:cs typeface="Times New Roman" panose="02020603050405020304" pitchFamily="18" charset="0"/>
            </a:rPr>
            <a:t>Process Analysis</a:t>
          </a:r>
        </a:p>
      </dgm:t>
    </dgm:pt>
    <dgm:pt modelId="{2E952C01-DB54-44E9-9B7E-4C41F390A74E}" type="parTrans" cxnId="{66FB5778-D186-45DF-A8DC-CA55D9B040D9}">
      <dgm:prSet/>
      <dgm:spPr/>
      <dgm:t>
        <a:bodyPr/>
        <a:lstStyle/>
        <a:p>
          <a:endParaRPr lang="en-IN"/>
        </a:p>
      </dgm:t>
    </dgm:pt>
    <dgm:pt modelId="{CABD89D6-C18F-4CE2-AAF2-3EDF19F810C3}" type="sibTrans" cxnId="{66FB5778-D186-45DF-A8DC-CA55D9B040D9}">
      <dgm:prSet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endParaRPr lang="en-IN" sz="2300">
            <a:latin typeface="Times New Roman" panose="02020603050405020304" pitchFamily="18" charset="0"/>
            <a:cs typeface="Times New Roman" panose="02020603050405020304" pitchFamily="18" charset="0"/>
          </a:endParaRPr>
        </a:p>
      </dgm:t>
    </dgm:pt>
    <dgm:pt modelId="{594A7687-28F0-4058-82E9-9BFD098D4C64}">
      <dgm:prSet phldrT="[Text]"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en-IN" sz="2300" dirty="0">
              <a:latin typeface="Times New Roman" panose="02020603050405020304" pitchFamily="18" charset="0"/>
              <a:cs typeface="Times New Roman" panose="02020603050405020304" pitchFamily="18" charset="0"/>
            </a:rPr>
            <a:t>Performance Monitoring</a:t>
          </a:r>
        </a:p>
      </dgm:t>
    </dgm:pt>
    <dgm:pt modelId="{1FAAF12A-C820-4109-9650-9C964234A2F7}" type="parTrans" cxnId="{93B4DCDB-8D78-4B69-8226-42036A2AF40B}">
      <dgm:prSet/>
      <dgm:spPr/>
      <dgm:t>
        <a:bodyPr/>
        <a:lstStyle/>
        <a:p>
          <a:endParaRPr lang="en-IN"/>
        </a:p>
      </dgm:t>
    </dgm:pt>
    <dgm:pt modelId="{AD2D6B5C-B1E2-494C-A18F-D10E284A4ED2}" type="sibTrans" cxnId="{93B4DCDB-8D78-4B69-8226-42036A2AF40B}">
      <dgm:prSet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endParaRPr lang="en-IN" sz="2300">
            <a:latin typeface="Times New Roman" panose="02020603050405020304" pitchFamily="18" charset="0"/>
            <a:cs typeface="Times New Roman" panose="02020603050405020304" pitchFamily="18" charset="0"/>
          </a:endParaRPr>
        </a:p>
      </dgm:t>
    </dgm:pt>
    <dgm:pt modelId="{CDB66BA2-BF19-49DE-B5C9-5A136B2443CF}">
      <dgm:prSet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en-IN" sz="2300" dirty="0">
              <a:latin typeface="Times New Roman" panose="02020603050405020304" pitchFamily="18" charset="0"/>
              <a:cs typeface="Times New Roman" panose="02020603050405020304" pitchFamily="18" charset="0"/>
            </a:rPr>
            <a:t>Testing &amp; validation</a:t>
          </a:r>
        </a:p>
      </dgm:t>
    </dgm:pt>
    <dgm:pt modelId="{C3362728-4BED-453B-B684-8CE20E891386}" type="parTrans" cxnId="{96BC6E32-D26B-49E8-8262-8D32EE46086E}">
      <dgm:prSet/>
      <dgm:spPr/>
      <dgm:t>
        <a:bodyPr/>
        <a:lstStyle/>
        <a:p>
          <a:endParaRPr lang="en-IN"/>
        </a:p>
      </dgm:t>
    </dgm:pt>
    <dgm:pt modelId="{7CBC0E1D-FB8A-48EE-80FF-B2CFA27C1F17}" type="sibTrans" cxnId="{96BC6E32-D26B-49E8-8262-8D32EE46086E}">
      <dgm:prSet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endParaRPr lang="en-IN" sz="2300">
            <a:latin typeface="Times New Roman" panose="02020603050405020304" pitchFamily="18" charset="0"/>
            <a:cs typeface="Times New Roman" panose="02020603050405020304" pitchFamily="18" charset="0"/>
          </a:endParaRPr>
        </a:p>
      </dgm:t>
    </dgm:pt>
    <dgm:pt modelId="{A3D915C4-4EA9-404E-92A1-F397A46CAD13}">
      <dgm:prSet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en-IN" sz="2300" dirty="0">
              <a:latin typeface="Times New Roman" panose="02020603050405020304" pitchFamily="18" charset="0"/>
              <a:cs typeface="Times New Roman" panose="02020603050405020304" pitchFamily="18" charset="0"/>
            </a:rPr>
            <a:t>Risk Management</a:t>
          </a:r>
        </a:p>
      </dgm:t>
    </dgm:pt>
    <dgm:pt modelId="{BD69CF17-4DCD-42EC-A76B-19BC3213FDFD}" type="parTrans" cxnId="{56F87E95-773F-4B28-959A-B3C7EF9FFEE5}">
      <dgm:prSet/>
      <dgm:spPr/>
      <dgm:t>
        <a:bodyPr/>
        <a:lstStyle/>
        <a:p>
          <a:endParaRPr lang="en-IN"/>
        </a:p>
      </dgm:t>
    </dgm:pt>
    <dgm:pt modelId="{4CA89C7B-896D-468D-AF58-00EA49FD8C1F}" type="sibTrans" cxnId="{56F87E95-773F-4B28-959A-B3C7EF9FFEE5}">
      <dgm:prSet/>
      <dgm:spPr/>
      <dgm:t>
        <a:bodyPr/>
        <a:lstStyle/>
        <a:p>
          <a:endParaRPr lang="en-IN"/>
        </a:p>
      </dgm:t>
    </dgm:pt>
    <dgm:pt modelId="{8BF29BFA-55E9-462C-BF6E-6E70BC1ADF7E}" type="pres">
      <dgm:prSet presAssocID="{77D51D9B-6F81-4351-8834-E66F418B3961}" presName="Name0" presStyleCnt="0">
        <dgm:presLayoutVars>
          <dgm:dir/>
          <dgm:resizeHandles val="exact"/>
        </dgm:presLayoutVars>
      </dgm:prSet>
      <dgm:spPr/>
    </dgm:pt>
    <dgm:pt modelId="{3973DD23-0B56-4A92-BB7A-55EA059FCA44}" type="pres">
      <dgm:prSet presAssocID="{77D51D9B-6F81-4351-8834-E66F418B3961}" presName="cycle" presStyleCnt="0"/>
      <dgm:spPr/>
    </dgm:pt>
    <dgm:pt modelId="{5E240384-20A3-4A42-B5AE-AF6825292343}" type="pres">
      <dgm:prSet presAssocID="{5351186A-8C81-45DD-A6B0-9BE03AA81663}" presName="nodeFirstNode" presStyleLbl="node1" presStyleIdx="0" presStyleCnt="7">
        <dgm:presLayoutVars>
          <dgm:bulletEnabled val="1"/>
        </dgm:presLayoutVars>
      </dgm:prSet>
      <dgm:spPr/>
    </dgm:pt>
    <dgm:pt modelId="{617D4528-8BB2-42ED-9EB1-B0699C81296A}" type="pres">
      <dgm:prSet presAssocID="{0CCC9EC0-141F-438E-ACC7-613ED19DEDBC}" presName="sibTransFirstNode" presStyleLbl="bgShp" presStyleIdx="0" presStyleCnt="1"/>
      <dgm:spPr/>
    </dgm:pt>
    <dgm:pt modelId="{3D39B661-75B7-4A18-8F31-9EDFE8E69723}" type="pres">
      <dgm:prSet presAssocID="{E14A111E-CFB0-4DF0-8632-1F0519C6A9AE}" presName="nodeFollowingNodes" presStyleLbl="node1" presStyleIdx="1" presStyleCnt="7" custScaleX="112014">
        <dgm:presLayoutVars>
          <dgm:bulletEnabled val="1"/>
        </dgm:presLayoutVars>
      </dgm:prSet>
      <dgm:spPr/>
    </dgm:pt>
    <dgm:pt modelId="{A805ECBE-455C-45A7-8CC1-3F97404B5CB7}" type="pres">
      <dgm:prSet presAssocID="{7198F1D0-8FBA-42FB-A5B0-902A0F94F0A8}" presName="nodeFollowingNodes" presStyleLbl="node1" presStyleIdx="2" presStyleCnt="7" custScaleX="110776">
        <dgm:presLayoutVars>
          <dgm:bulletEnabled val="1"/>
        </dgm:presLayoutVars>
      </dgm:prSet>
      <dgm:spPr/>
    </dgm:pt>
    <dgm:pt modelId="{31B084A5-5049-4B49-BDDD-840DAB84CD9D}" type="pres">
      <dgm:prSet presAssocID="{C86A6B11-1C2A-439D-86E0-4B7E6A750273}" presName="nodeFollowingNodes" presStyleLbl="node1" presStyleIdx="3" presStyleCnt="7" custRadScaleRad="100257" custRadScaleInc="-7694">
        <dgm:presLayoutVars>
          <dgm:bulletEnabled val="1"/>
        </dgm:presLayoutVars>
      </dgm:prSet>
      <dgm:spPr/>
    </dgm:pt>
    <dgm:pt modelId="{E5FD743D-190B-4E0B-A2CF-134D5B73F95E}" type="pres">
      <dgm:prSet presAssocID="{A3D915C4-4EA9-404E-92A1-F397A46CAD13}" presName="nodeFollowingNodes" presStyleLbl="node1" presStyleIdx="4" presStyleCnt="7" custRadScaleRad="99056" custRadScaleInc="5871">
        <dgm:presLayoutVars>
          <dgm:bulletEnabled val="1"/>
        </dgm:presLayoutVars>
      </dgm:prSet>
      <dgm:spPr/>
    </dgm:pt>
    <dgm:pt modelId="{4E162DDB-4861-4671-8FA9-8AD6D278DC8C}" type="pres">
      <dgm:prSet presAssocID="{594A7687-28F0-4058-82E9-9BFD098D4C64}" presName="nodeFollowingNodes" presStyleLbl="node1" presStyleIdx="5" presStyleCnt="7">
        <dgm:presLayoutVars>
          <dgm:bulletEnabled val="1"/>
        </dgm:presLayoutVars>
      </dgm:prSet>
      <dgm:spPr/>
    </dgm:pt>
    <dgm:pt modelId="{5C271CF0-9504-414D-B9AA-711D9908EB9D}" type="pres">
      <dgm:prSet presAssocID="{CDB66BA2-BF19-49DE-B5C9-5A136B2443CF}" presName="nodeFollowingNodes" presStyleLbl="node1" presStyleIdx="6" presStyleCnt="7">
        <dgm:presLayoutVars>
          <dgm:bulletEnabled val="1"/>
        </dgm:presLayoutVars>
      </dgm:prSet>
      <dgm:spPr/>
    </dgm:pt>
  </dgm:ptLst>
  <dgm:cxnLst>
    <dgm:cxn modelId="{96BC6E32-D26B-49E8-8262-8D32EE46086E}" srcId="{77D51D9B-6F81-4351-8834-E66F418B3961}" destId="{CDB66BA2-BF19-49DE-B5C9-5A136B2443CF}" srcOrd="6" destOrd="0" parTransId="{C3362728-4BED-453B-B684-8CE20E891386}" sibTransId="{7CBC0E1D-FB8A-48EE-80FF-B2CFA27C1F17}"/>
    <dgm:cxn modelId="{D57E3637-D925-45C5-A49E-E8451CF9940E}" srcId="{77D51D9B-6F81-4351-8834-E66F418B3961}" destId="{5351186A-8C81-45DD-A6B0-9BE03AA81663}" srcOrd="0" destOrd="0" parTransId="{77044A60-8DF9-4161-94C6-8E6A338BCAA6}" sibTransId="{0CCC9EC0-141F-438E-ACC7-613ED19DEDBC}"/>
    <dgm:cxn modelId="{EFCDAC3D-7915-4016-BD47-5EA324D03859}" type="presOf" srcId="{CDB66BA2-BF19-49DE-B5C9-5A136B2443CF}" destId="{5C271CF0-9504-414D-B9AA-711D9908EB9D}" srcOrd="0" destOrd="0" presId="urn:microsoft.com/office/officeart/2005/8/layout/cycle3"/>
    <dgm:cxn modelId="{6C15F05E-DF7D-43BE-8CB2-2D7616106CF6}" type="presOf" srcId="{E14A111E-CFB0-4DF0-8632-1F0519C6A9AE}" destId="{3D39B661-75B7-4A18-8F31-9EDFE8E69723}" srcOrd="0" destOrd="0" presId="urn:microsoft.com/office/officeart/2005/8/layout/cycle3"/>
    <dgm:cxn modelId="{E1686644-1430-4A44-9DA0-574188CDBB9F}" type="presOf" srcId="{7198F1D0-8FBA-42FB-A5B0-902A0F94F0A8}" destId="{A805ECBE-455C-45A7-8CC1-3F97404B5CB7}" srcOrd="0" destOrd="0" presId="urn:microsoft.com/office/officeart/2005/8/layout/cycle3"/>
    <dgm:cxn modelId="{21268F71-97D3-4041-9B66-FE7EB374ABFF}" srcId="{77D51D9B-6F81-4351-8834-E66F418B3961}" destId="{7198F1D0-8FBA-42FB-A5B0-902A0F94F0A8}" srcOrd="2" destOrd="0" parTransId="{4CB42089-7F2A-49A1-9036-BD3CD1B0BBA1}" sibTransId="{CC0677B2-DEAA-475A-AFA5-31EEEBEC44FA}"/>
    <dgm:cxn modelId="{66FB5778-D186-45DF-A8DC-CA55D9B040D9}" srcId="{77D51D9B-6F81-4351-8834-E66F418B3961}" destId="{C86A6B11-1C2A-439D-86E0-4B7E6A750273}" srcOrd="3" destOrd="0" parTransId="{2E952C01-DB54-44E9-9B7E-4C41F390A74E}" sibTransId="{CABD89D6-C18F-4CE2-AAF2-3EDF19F810C3}"/>
    <dgm:cxn modelId="{F32A7C8D-EA19-4C46-ABE4-E1F7175E7F8F}" type="presOf" srcId="{0CCC9EC0-141F-438E-ACC7-613ED19DEDBC}" destId="{617D4528-8BB2-42ED-9EB1-B0699C81296A}" srcOrd="0" destOrd="0" presId="urn:microsoft.com/office/officeart/2005/8/layout/cycle3"/>
    <dgm:cxn modelId="{56F87E95-773F-4B28-959A-B3C7EF9FFEE5}" srcId="{77D51D9B-6F81-4351-8834-E66F418B3961}" destId="{A3D915C4-4EA9-404E-92A1-F397A46CAD13}" srcOrd="4" destOrd="0" parTransId="{BD69CF17-4DCD-42EC-A76B-19BC3213FDFD}" sibTransId="{4CA89C7B-896D-468D-AF58-00EA49FD8C1F}"/>
    <dgm:cxn modelId="{E37263BC-2CB3-4591-BAFB-A03A38E9BB92}" srcId="{77D51D9B-6F81-4351-8834-E66F418B3961}" destId="{E14A111E-CFB0-4DF0-8632-1F0519C6A9AE}" srcOrd="1" destOrd="0" parTransId="{036483F7-DCB8-40F0-835E-D553DD949CAC}" sibTransId="{5B85D3F2-F81D-4452-B67F-1AE71BF8BDFF}"/>
    <dgm:cxn modelId="{C8D365D6-F224-43CE-9EBC-74DB673CC416}" type="presOf" srcId="{5351186A-8C81-45DD-A6B0-9BE03AA81663}" destId="{5E240384-20A3-4A42-B5AE-AF6825292343}" srcOrd="0" destOrd="0" presId="urn:microsoft.com/office/officeart/2005/8/layout/cycle3"/>
    <dgm:cxn modelId="{93B4DCDB-8D78-4B69-8226-42036A2AF40B}" srcId="{77D51D9B-6F81-4351-8834-E66F418B3961}" destId="{594A7687-28F0-4058-82E9-9BFD098D4C64}" srcOrd="5" destOrd="0" parTransId="{1FAAF12A-C820-4109-9650-9C964234A2F7}" sibTransId="{AD2D6B5C-B1E2-494C-A18F-D10E284A4ED2}"/>
    <dgm:cxn modelId="{909436E0-B13D-4060-AFB9-3A183AB2A3B5}" type="presOf" srcId="{77D51D9B-6F81-4351-8834-E66F418B3961}" destId="{8BF29BFA-55E9-462C-BF6E-6E70BC1ADF7E}" srcOrd="0" destOrd="0" presId="urn:microsoft.com/office/officeart/2005/8/layout/cycle3"/>
    <dgm:cxn modelId="{B68D96ED-9B77-4998-8B9A-61F9213A8BBD}" type="presOf" srcId="{A3D915C4-4EA9-404E-92A1-F397A46CAD13}" destId="{E5FD743D-190B-4E0B-A2CF-134D5B73F95E}" srcOrd="0" destOrd="0" presId="urn:microsoft.com/office/officeart/2005/8/layout/cycle3"/>
    <dgm:cxn modelId="{83755EF0-ACF1-4C71-AD44-094FC31522F7}" type="presOf" srcId="{594A7687-28F0-4058-82E9-9BFD098D4C64}" destId="{4E162DDB-4861-4671-8FA9-8AD6D278DC8C}" srcOrd="0" destOrd="0" presId="urn:microsoft.com/office/officeart/2005/8/layout/cycle3"/>
    <dgm:cxn modelId="{1F8DE7F7-66F1-4F66-98E7-33181521086D}" type="presOf" srcId="{C86A6B11-1C2A-439D-86E0-4B7E6A750273}" destId="{31B084A5-5049-4B49-BDDD-840DAB84CD9D}" srcOrd="0" destOrd="0" presId="urn:microsoft.com/office/officeart/2005/8/layout/cycle3"/>
    <dgm:cxn modelId="{D54E2226-A06C-4C39-B7CD-0E57625A4591}" type="presParOf" srcId="{8BF29BFA-55E9-462C-BF6E-6E70BC1ADF7E}" destId="{3973DD23-0B56-4A92-BB7A-55EA059FCA44}" srcOrd="0" destOrd="0" presId="urn:microsoft.com/office/officeart/2005/8/layout/cycle3"/>
    <dgm:cxn modelId="{7025B7EB-4DE0-4F2A-905D-B63A19892F2C}" type="presParOf" srcId="{3973DD23-0B56-4A92-BB7A-55EA059FCA44}" destId="{5E240384-20A3-4A42-B5AE-AF6825292343}" srcOrd="0" destOrd="0" presId="urn:microsoft.com/office/officeart/2005/8/layout/cycle3"/>
    <dgm:cxn modelId="{C04ED2FB-CB70-40F1-8143-5317B01D9A60}" type="presParOf" srcId="{3973DD23-0B56-4A92-BB7A-55EA059FCA44}" destId="{617D4528-8BB2-42ED-9EB1-B0699C81296A}" srcOrd="1" destOrd="0" presId="urn:microsoft.com/office/officeart/2005/8/layout/cycle3"/>
    <dgm:cxn modelId="{9FCA5D68-4B38-47AE-B771-CC954F46E560}" type="presParOf" srcId="{3973DD23-0B56-4A92-BB7A-55EA059FCA44}" destId="{3D39B661-75B7-4A18-8F31-9EDFE8E69723}" srcOrd="2" destOrd="0" presId="urn:microsoft.com/office/officeart/2005/8/layout/cycle3"/>
    <dgm:cxn modelId="{7F7226EA-F462-4BC7-8A13-0F6B73100ED1}" type="presParOf" srcId="{3973DD23-0B56-4A92-BB7A-55EA059FCA44}" destId="{A805ECBE-455C-45A7-8CC1-3F97404B5CB7}" srcOrd="3" destOrd="0" presId="urn:microsoft.com/office/officeart/2005/8/layout/cycle3"/>
    <dgm:cxn modelId="{B2B957B2-CEAB-4E3B-AAF0-1C0D424DB641}" type="presParOf" srcId="{3973DD23-0B56-4A92-BB7A-55EA059FCA44}" destId="{31B084A5-5049-4B49-BDDD-840DAB84CD9D}" srcOrd="4" destOrd="0" presId="urn:microsoft.com/office/officeart/2005/8/layout/cycle3"/>
    <dgm:cxn modelId="{B3FF8FC5-2C71-468C-ACD8-527733B6859E}" type="presParOf" srcId="{3973DD23-0B56-4A92-BB7A-55EA059FCA44}" destId="{E5FD743D-190B-4E0B-A2CF-134D5B73F95E}" srcOrd="5" destOrd="0" presId="urn:microsoft.com/office/officeart/2005/8/layout/cycle3"/>
    <dgm:cxn modelId="{48B189DD-70C3-430E-9D5B-960DE0B60BAE}" type="presParOf" srcId="{3973DD23-0B56-4A92-BB7A-55EA059FCA44}" destId="{4E162DDB-4861-4671-8FA9-8AD6D278DC8C}" srcOrd="6" destOrd="0" presId="urn:microsoft.com/office/officeart/2005/8/layout/cycle3"/>
    <dgm:cxn modelId="{D2AB151F-E6BE-4153-9C80-1F48A2E1CF74}" type="presParOf" srcId="{3973DD23-0B56-4A92-BB7A-55EA059FCA44}" destId="{5C271CF0-9504-414D-B9AA-711D9908EB9D}" srcOrd="7"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F244AB8-D755-4D61-AE07-D8353510646B}"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IN"/>
        </a:p>
      </dgm:t>
    </dgm:pt>
    <dgm:pt modelId="{8814F067-351A-4C8F-AB23-AA278724AC7E}">
      <dgm:prSet phldrT="[Text]"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en-US" sz="2900" b="0" dirty="0">
              <a:latin typeface="Times New Roman" panose="02020603050405020304" pitchFamily="18" charset="0"/>
              <a:cs typeface="Times New Roman" panose="02020603050405020304" pitchFamily="18" charset="0"/>
            </a:rPr>
            <a:t>Develop an Efficient Wastewater Treatment Plant</a:t>
          </a:r>
          <a:endParaRPr lang="en-IN" sz="2900" b="0" dirty="0">
            <a:latin typeface="Times New Roman" panose="02020603050405020304" pitchFamily="18" charset="0"/>
            <a:cs typeface="Times New Roman" panose="02020603050405020304" pitchFamily="18" charset="0"/>
          </a:endParaRPr>
        </a:p>
      </dgm:t>
    </dgm:pt>
    <dgm:pt modelId="{6E5EEE04-72F9-40F3-9AB4-2EACE1B8F269}" type="parTrans" cxnId="{72FEB9FF-15FF-44D7-B308-9FA3A169A738}">
      <dgm:prSet/>
      <dgm:spPr/>
      <dgm:t>
        <a:bodyPr/>
        <a:lstStyle/>
        <a:p>
          <a:endParaRPr lang="en-IN"/>
        </a:p>
      </dgm:t>
    </dgm:pt>
    <dgm:pt modelId="{6136BDCE-BE5E-4B17-BF99-BD795C7323DD}" type="sibTrans" cxnId="{72FEB9FF-15FF-44D7-B308-9FA3A169A738}">
      <dgm:prSet/>
      <dgm:spPr/>
      <dgm:t>
        <a:bodyPr/>
        <a:lstStyle/>
        <a:p>
          <a:endParaRPr lang="en-IN"/>
        </a:p>
      </dgm:t>
    </dgm:pt>
    <dgm:pt modelId="{C6B3C82E-7150-4C7C-962F-7921FE830450}">
      <dgm:prSet phldrT="[Text]"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en-IN" sz="2900" dirty="0">
              <a:latin typeface="Times New Roman" panose="02020603050405020304" pitchFamily="18" charset="0"/>
              <a:cs typeface="Times New Roman" panose="02020603050405020304" pitchFamily="18" charset="0"/>
            </a:rPr>
            <a:t>Regulatory</a:t>
          </a:r>
          <a:r>
            <a:rPr lang="en-IN" sz="2900" baseline="0" dirty="0">
              <a:latin typeface="Times New Roman" panose="02020603050405020304" pitchFamily="18" charset="0"/>
              <a:cs typeface="Times New Roman" panose="02020603050405020304" pitchFamily="18" charset="0"/>
            </a:rPr>
            <a:t> Compliance</a:t>
          </a:r>
          <a:endParaRPr lang="en-IN" sz="2900" dirty="0">
            <a:latin typeface="Times New Roman" panose="02020603050405020304" pitchFamily="18" charset="0"/>
            <a:cs typeface="Times New Roman" panose="02020603050405020304" pitchFamily="18" charset="0"/>
          </a:endParaRPr>
        </a:p>
      </dgm:t>
    </dgm:pt>
    <dgm:pt modelId="{82F90978-5AA8-492F-A780-EFAC2899240A}" type="parTrans" cxnId="{7B4BE987-109E-487D-8112-6CA21026FE9A}">
      <dgm:prSet/>
      <dgm:spPr/>
      <dgm:t>
        <a:bodyPr/>
        <a:lstStyle/>
        <a:p>
          <a:endParaRPr lang="en-IN"/>
        </a:p>
      </dgm:t>
    </dgm:pt>
    <dgm:pt modelId="{41ACDFEB-EE31-4D13-AF4E-5B91549DD7B7}" type="sibTrans" cxnId="{7B4BE987-109E-487D-8112-6CA21026FE9A}">
      <dgm:prSet/>
      <dgm:spPr/>
      <dgm:t>
        <a:bodyPr/>
        <a:lstStyle/>
        <a:p>
          <a:endParaRPr lang="en-IN"/>
        </a:p>
      </dgm:t>
    </dgm:pt>
    <dgm:pt modelId="{6D3FD9AF-692C-4437-A949-7FFA2CF900BF}">
      <dgm:prSet phldrT="[Text]"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en-IN" sz="2900" dirty="0">
              <a:latin typeface="Times New Roman" panose="02020603050405020304" pitchFamily="18" charset="0"/>
              <a:cs typeface="Times New Roman" panose="02020603050405020304" pitchFamily="18" charset="0"/>
            </a:rPr>
            <a:t>Technology Integration</a:t>
          </a:r>
        </a:p>
      </dgm:t>
    </dgm:pt>
    <dgm:pt modelId="{C6E33D89-0709-4D56-B7AA-7EE05551CE64}" type="parTrans" cxnId="{F2D3D140-AE3A-47EB-907D-2EE0BF912E43}">
      <dgm:prSet/>
      <dgm:spPr/>
      <dgm:t>
        <a:bodyPr/>
        <a:lstStyle/>
        <a:p>
          <a:endParaRPr lang="en-IN"/>
        </a:p>
      </dgm:t>
    </dgm:pt>
    <dgm:pt modelId="{DDE0A2EF-550A-4577-A49C-53C16A01BF9D}" type="sibTrans" cxnId="{F2D3D140-AE3A-47EB-907D-2EE0BF912E43}">
      <dgm:prSet/>
      <dgm:spPr/>
      <dgm:t>
        <a:bodyPr/>
        <a:lstStyle/>
        <a:p>
          <a:endParaRPr lang="en-IN"/>
        </a:p>
      </dgm:t>
    </dgm:pt>
    <dgm:pt modelId="{2CB2788F-1498-42A8-B3E2-EBE57F0A6107}">
      <dgm:prSet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en-IN" sz="2900" dirty="0">
              <a:latin typeface="Times New Roman" panose="02020603050405020304" pitchFamily="18" charset="0"/>
              <a:cs typeface="Times New Roman" panose="02020603050405020304" pitchFamily="18" charset="0"/>
            </a:rPr>
            <a:t>Cost Effective Operation</a:t>
          </a:r>
        </a:p>
      </dgm:t>
    </dgm:pt>
    <dgm:pt modelId="{FD609760-3E61-42E0-8216-E3718FC2DF5E}" type="parTrans" cxnId="{B5F57AC7-20C0-43B9-B67A-CCD51CE6A2D3}">
      <dgm:prSet/>
      <dgm:spPr/>
      <dgm:t>
        <a:bodyPr/>
        <a:lstStyle/>
        <a:p>
          <a:endParaRPr lang="en-IN"/>
        </a:p>
      </dgm:t>
    </dgm:pt>
    <dgm:pt modelId="{C6D2B26A-3D06-4430-9032-17E7F8F7BE6E}" type="sibTrans" cxnId="{B5F57AC7-20C0-43B9-B67A-CCD51CE6A2D3}">
      <dgm:prSet/>
      <dgm:spPr/>
      <dgm:t>
        <a:bodyPr/>
        <a:lstStyle/>
        <a:p>
          <a:endParaRPr lang="en-IN"/>
        </a:p>
      </dgm:t>
    </dgm:pt>
    <dgm:pt modelId="{F8FC3F8D-409A-411E-B6A1-62FB583F2E48}">
      <dgm:prSet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en-IN" sz="2900" dirty="0">
              <a:latin typeface="Times New Roman" panose="02020603050405020304" pitchFamily="18" charset="0"/>
              <a:cs typeface="Times New Roman" panose="02020603050405020304" pitchFamily="18" charset="0"/>
            </a:rPr>
            <a:t>Timely Projected delivery</a:t>
          </a:r>
        </a:p>
      </dgm:t>
    </dgm:pt>
    <dgm:pt modelId="{755FD27B-8C40-43E0-9669-4B0B83E6E2AE}" type="parTrans" cxnId="{D8444F54-FBD1-4EE7-A555-00E9D7FB4720}">
      <dgm:prSet/>
      <dgm:spPr/>
      <dgm:t>
        <a:bodyPr/>
        <a:lstStyle/>
        <a:p>
          <a:endParaRPr lang="en-IN"/>
        </a:p>
      </dgm:t>
    </dgm:pt>
    <dgm:pt modelId="{718AC308-EAE6-40A0-B3CB-57B45FB3DE42}" type="sibTrans" cxnId="{D8444F54-FBD1-4EE7-A555-00E9D7FB4720}">
      <dgm:prSet/>
      <dgm:spPr/>
      <dgm:t>
        <a:bodyPr/>
        <a:lstStyle/>
        <a:p>
          <a:endParaRPr lang="en-IN"/>
        </a:p>
      </dgm:t>
    </dgm:pt>
    <dgm:pt modelId="{BD24323F-6FAE-4973-9B9D-649BCA45D443}">
      <dgm:prSet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en-IN" sz="2900" dirty="0">
              <a:latin typeface="Times New Roman" panose="02020603050405020304" pitchFamily="18" charset="0"/>
              <a:cs typeface="Times New Roman" panose="02020603050405020304" pitchFamily="18" charset="0"/>
            </a:rPr>
            <a:t>Sustainable scalable solutions</a:t>
          </a:r>
        </a:p>
      </dgm:t>
    </dgm:pt>
    <dgm:pt modelId="{C2B701BF-740E-4C60-866A-BFA91F2B2C0B}" type="parTrans" cxnId="{001EBC33-7CBE-4C3C-8426-0F34533C9C3E}">
      <dgm:prSet/>
      <dgm:spPr/>
      <dgm:t>
        <a:bodyPr/>
        <a:lstStyle/>
        <a:p>
          <a:endParaRPr lang="en-IN"/>
        </a:p>
      </dgm:t>
    </dgm:pt>
    <dgm:pt modelId="{11C95A22-24C4-41A9-B6A8-13BCA66B6230}" type="sibTrans" cxnId="{001EBC33-7CBE-4C3C-8426-0F34533C9C3E}">
      <dgm:prSet/>
      <dgm:spPr/>
      <dgm:t>
        <a:bodyPr/>
        <a:lstStyle/>
        <a:p>
          <a:endParaRPr lang="en-IN"/>
        </a:p>
      </dgm:t>
    </dgm:pt>
    <dgm:pt modelId="{4A665234-0928-4B40-93A9-077C91E74CF4}" type="pres">
      <dgm:prSet presAssocID="{8F244AB8-D755-4D61-AE07-D8353510646B}" presName="Name0" presStyleCnt="0">
        <dgm:presLayoutVars>
          <dgm:chMax val="7"/>
          <dgm:chPref val="7"/>
          <dgm:dir/>
        </dgm:presLayoutVars>
      </dgm:prSet>
      <dgm:spPr/>
    </dgm:pt>
    <dgm:pt modelId="{0EF577AB-11B8-4F37-90B0-A2E714C88845}" type="pres">
      <dgm:prSet presAssocID="{8F244AB8-D755-4D61-AE07-D8353510646B}" presName="Name1" presStyleCnt="0"/>
      <dgm:spPr/>
    </dgm:pt>
    <dgm:pt modelId="{7A109AC6-7C92-471B-8CF1-63C8B191F57D}" type="pres">
      <dgm:prSet presAssocID="{8F244AB8-D755-4D61-AE07-D8353510646B}" presName="cycle" presStyleCnt="0"/>
      <dgm:spPr/>
    </dgm:pt>
    <dgm:pt modelId="{E05DF735-F6AF-4B2D-A791-0CC0ABC1828B}" type="pres">
      <dgm:prSet presAssocID="{8F244AB8-D755-4D61-AE07-D8353510646B}" presName="srcNode" presStyleLbl="node1" presStyleIdx="0" presStyleCnt="6"/>
      <dgm:spPr/>
    </dgm:pt>
    <dgm:pt modelId="{DC111228-4824-48B1-A214-281EBFEE9128}" type="pres">
      <dgm:prSet presAssocID="{8F244AB8-D755-4D61-AE07-D8353510646B}" presName="conn" presStyleLbl="parChTrans1D2" presStyleIdx="0" presStyleCnt="1"/>
      <dgm:spPr/>
    </dgm:pt>
    <dgm:pt modelId="{F0A95C3A-E4B1-47E8-A322-9B7FFBE5596B}" type="pres">
      <dgm:prSet presAssocID="{8F244AB8-D755-4D61-AE07-D8353510646B}" presName="extraNode" presStyleLbl="node1" presStyleIdx="0" presStyleCnt="6"/>
      <dgm:spPr/>
    </dgm:pt>
    <dgm:pt modelId="{E8DBACC9-E588-4B80-92C9-049D8B4D644B}" type="pres">
      <dgm:prSet presAssocID="{8F244AB8-D755-4D61-AE07-D8353510646B}" presName="dstNode" presStyleLbl="node1" presStyleIdx="0" presStyleCnt="6"/>
      <dgm:spPr/>
    </dgm:pt>
    <dgm:pt modelId="{2B3C0B29-3E2A-4B8A-AEDA-DC8D1E0CF3FC}" type="pres">
      <dgm:prSet presAssocID="{8814F067-351A-4C8F-AB23-AA278724AC7E}" presName="text_1" presStyleLbl="node1" presStyleIdx="0" presStyleCnt="6" custScaleY="128320">
        <dgm:presLayoutVars>
          <dgm:bulletEnabled val="1"/>
        </dgm:presLayoutVars>
      </dgm:prSet>
      <dgm:spPr/>
    </dgm:pt>
    <dgm:pt modelId="{565FC5F1-3C98-436F-8BAC-E7BB1DFAF251}" type="pres">
      <dgm:prSet presAssocID="{8814F067-351A-4C8F-AB23-AA278724AC7E}" presName="accent_1" presStyleCnt="0"/>
      <dgm:spPr/>
    </dgm:pt>
    <dgm:pt modelId="{D8BC8233-E0F8-488B-B72A-970C594EB05E}" type="pres">
      <dgm:prSet presAssocID="{8814F067-351A-4C8F-AB23-AA278724AC7E}" presName="accentRepeatNode" presStyleLbl="solidFgAcc1" presStyleIdx="0" presStyleCnt="6" custLinFactNeighborX="1200" custLinFactNeighborY="-1200"/>
      <dgm:spPr>
        <a:solidFill>
          <a:schemeClr val="accent3">
            <a:lumMod val="75000"/>
          </a:schemeClr>
        </a:solidFill>
        <a:ln>
          <a:noFill/>
        </a:ln>
      </dgm:spPr>
    </dgm:pt>
    <dgm:pt modelId="{B0D94F7A-A6A7-4C3B-9BF7-1FD8DD0F0A28}" type="pres">
      <dgm:prSet presAssocID="{C6B3C82E-7150-4C7C-962F-7921FE830450}" presName="text_2" presStyleLbl="node1" presStyleIdx="1" presStyleCnt="6" custScaleY="128320">
        <dgm:presLayoutVars>
          <dgm:bulletEnabled val="1"/>
        </dgm:presLayoutVars>
      </dgm:prSet>
      <dgm:spPr/>
    </dgm:pt>
    <dgm:pt modelId="{21D1C66E-58E9-48E2-86B0-32821D8E1800}" type="pres">
      <dgm:prSet presAssocID="{C6B3C82E-7150-4C7C-962F-7921FE830450}" presName="accent_2" presStyleCnt="0"/>
      <dgm:spPr/>
    </dgm:pt>
    <dgm:pt modelId="{5042C03A-BE04-431B-A882-BBAB9C0F7C2E}" type="pres">
      <dgm:prSet presAssocID="{C6B3C82E-7150-4C7C-962F-7921FE830450}" presName="accentRepeatNode" presStyleLbl="solidFgAcc1" presStyleIdx="1" presStyleCnt="6"/>
      <dgm:spPr>
        <a:solidFill>
          <a:schemeClr val="accent3">
            <a:lumMod val="75000"/>
          </a:schemeClr>
        </a:solidFill>
        <a:ln>
          <a:noFill/>
        </a:ln>
      </dgm:spPr>
    </dgm:pt>
    <dgm:pt modelId="{4AE4B013-92B4-404D-A3D9-501429247DAC}" type="pres">
      <dgm:prSet presAssocID="{6D3FD9AF-692C-4437-A949-7FFA2CF900BF}" presName="text_3" presStyleLbl="node1" presStyleIdx="2" presStyleCnt="6" custScaleY="128320">
        <dgm:presLayoutVars>
          <dgm:bulletEnabled val="1"/>
        </dgm:presLayoutVars>
      </dgm:prSet>
      <dgm:spPr/>
    </dgm:pt>
    <dgm:pt modelId="{9665DC1C-CBD0-4BCA-9A54-81B61C985698}" type="pres">
      <dgm:prSet presAssocID="{6D3FD9AF-692C-4437-A949-7FFA2CF900BF}" presName="accent_3" presStyleCnt="0"/>
      <dgm:spPr/>
    </dgm:pt>
    <dgm:pt modelId="{7F2DCCA3-622E-46D3-BE17-792A953E9B17}" type="pres">
      <dgm:prSet presAssocID="{6D3FD9AF-692C-4437-A949-7FFA2CF900BF}" presName="accentRepeatNode" presStyleLbl="solidFgAcc1" presStyleIdx="2" presStyleCnt="6"/>
      <dgm:spPr>
        <a:solidFill>
          <a:schemeClr val="accent3">
            <a:lumMod val="75000"/>
          </a:schemeClr>
        </a:solidFill>
        <a:ln>
          <a:noFill/>
        </a:ln>
      </dgm:spPr>
    </dgm:pt>
    <dgm:pt modelId="{47E58386-5A0C-4400-895C-4B6946C2D4AF}" type="pres">
      <dgm:prSet presAssocID="{2CB2788F-1498-42A8-B3E2-EBE57F0A6107}" presName="text_4" presStyleLbl="node1" presStyleIdx="3" presStyleCnt="6" custScaleY="128320">
        <dgm:presLayoutVars>
          <dgm:bulletEnabled val="1"/>
        </dgm:presLayoutVars>
      </dgm:prSet>
      <dgm:spPr/>
    </dgm:pt>
    <dgm:pt modelId="{A82E4737-D98A-40AE-B9E8-FA6C4C89A658}" type="pres">
      <dgm:prSet presAssocID="{2CB2788F-1498-42A8-B3E2-EBE57F0A6107}" presName="accent_4" presStyleCnt="0"/>
      <dgm:spPr/>
    </dgm:pt>
    <dgm:pt modelId="{167D9444-534D-4E62-867F-19C66DEE5F6F}" type="pres">
      <dgm:prSet presAssocID="{2CB2788F-1498-42A8-B3E2-EBE57F0A6107}" presName="accentRepeatNode" presStyleLbl="solidFgAcc1" presStyleIdx="3" presStyleCnt="6"/>
      <dgm:spPr>
        <a:solidFill>
          <a:schemeClr val="accent3">
            <a:lumMod val="75000"/>
          </a:schemeClr>
        </a:solidFill>
        <a:ln>
          <a:noFill/>
        </a:ln>
      </dgm:spPr>
    </dgm:pt>
    <dgm:pt modelId="{C766E029-8C30-4FC0-9E1E-EB00EED6B734}" type="pres">
      <dgm:prSet presAssocID="{F8FC3F8D-409A-411E-B6A1-62FB583F2E48}" presName="text_5" presStyleLbl="node1" presStyleIdx="4" presStyleCnt="6" custScaleY="128320">
        <dgm:presLayoutVars>
          <dgm:bulletEnabled val="1"/>
        </dgm:presLayoutVars>
      </dgm:prSet>
      <dgm:spPr/>
    </dgm:pt>
    <dgm:pt modelId="{0EF1B18A-A7E1-434E-BBA2-35B2FF2EBCCB}" type="pres">
      <dgm:prSet presAssocID="{F8FC3F8D-409A-411E-B6A1-62FB583F2E48}" presName="accent_5" presStyleCnt="0"/>
      <dgm:spPr/>
    </dgm:pt>
    <dgm:pt modelId="{3BDD6023-8B8C-407B-907F-44CF150D633A}" type="pres">
      <dgm:prSet presAssocID="{F8FC3F8D-409A-411E-B6A1-62FB583F2E48}" presName="accentRepeatNode" presStyleLbl="solidFgAcc1" presStyleIdx="4" presStyleCnt="6"/>
      <dgm:spPr>
        <a:solidFill>
          <a:schemeClr val="accent3">
            <a:lumMod val="75000"/>
          </a:schemeClr>
        </a:solidFill>
        <a:ln>
          <a:noFill/>
        </a:ln>
      </dgm:spPr>
    </dgm:pt>
    <dgm:pt modelId="{442F8AB3-A4DF-43D8-8490-8A25F5161F6D}" type="pres">
      <dgm:prSet presAssocID="{BD24323F-6FAE-4973-9B9D-649BCA45D443}" presName="text_6" presStyleLbl="node1" presStyleIdx="5" presStyleCnt="6" custScaleY="128320">
        <dgm:presLayoutVars>
          <dgm:bulletEnabled val="1"/>
        </dgm:presLayoutVars>
      </dgm:prSet>
      <dgm:spPr/>
    </dgm:pt>
    <dgm:pt modelId="{3F20EDFD-54DD-4608-BC12-862B22503ED9}" type="pres">
      <dgm:prSet presAssocID="{BD24323F-6FAE-4973-9B9D-649BCA45D443}" presName="accent_6" presStyleCnt="0"/>
      <dgm:spPr/>
    </dgm:pt>
    <dgm:pt modelId="{AD184EC9-BE97-4269-A3C4-DC4A2ABA6645}" type="pres">
      <dgm:prSet presAssocID="{BD24323F-6FAE-4973-9B9D-649BCA45D443}" presName="accentRepeatNode" presStyleLbl="solidFgAcc1" presStyleIdx="5" presStyleCnt="6"/>
      <dgm:spPr>
        <a:solidFill>
          <a:schemeClr val="accent3">
            <a:lumMod val="75000"/>
          </a:schemeClr>
        </a:solidFill>
      </dgm:spPr>
    </dgm:pt>
  </dgm:ptLst>
  <dgm:cxnLst>
    <dgm:cxn modelId="{E7AE9102-010B-409C-B54D-A9A831FC43FB}" type="presOf" srcId="{2CB2788F-1498-42A8-B3E2-EBE57F0A6107}" destId="{47E58386-5A0C-4400-895C-4B6946C2D4AF}" srcOrd="0" destOrd="0" presId="urn:microsoft.com/office/officeart/2008/layout/VerticalCurvedList"/>
    <dgm:cxn modelId="{3BD6E210-E8DE-4A36-A3DE-E5ECA9541160}" type="presOf" srcId="{F8FC3F8D-409A-411E-B6A1-62FB583F2E48}" destId="{C766E029-8C30-4FC0-9E1E-EB00EED6B734}" srcOrd="0" destOrd="0" presId="urn:microsoft.com/office/officeart/2008/layout/VerticalCurvedList"/>
    <dgm:cxn modelId="{52CE9218-57C8-4B5C-912D-E2EF46A50500}" type="presOf" srcId="{6D3FD9AF-692C-4437-A949-7FFA2CF900BF}" destId="{4AE4B013-92B4-404D-A3D9-501429247DAC}" srcOrd="0" destOrd="0" presId="urn:microsoft.com/office/officeart/2008/layout/VerticalCurvedList"/>
    <dgm:cxn modelId="{5FC1E72A-D63C-4131-91E0-F012D8740606}" type="presOf" srcId="{BD24323F-6FAE-4973-9B9D-649BCA45D443}" destId="{442F8AB3-A4DF-43D8-8490-8A25F5161F6D}" srcOrd="0" destOrd="0" presId="urn:microsoft.com/office/officeart/2008/layout/VerticalCurvedList"/>
    <dgm:cxn modelId="{001EBC33-7CBE-4C3C-8426-0F34533C9C3E}" srcId="{8F244AB8-D755-4D61-AE07-D8353510646B}" destId="{BD24323F-6FAE-4973-9B9D-649BCA45D443}" srcOrd="5" destOrd="0" parTransId="{C2B701BF-740E-4C60-866A-BFA91F2B2C0B}" sibTransId="{11C95A22-24C4-41A9-B6A8-13BCA66B6230}"/>
    <dgm:cxn modelId="{02462A34-0EB7-492B-BF25-F3A8AAEFCA09}" type="presOf" srcId="{6136BDCE-BE5E-4B17-BF99-BD795C7323DD}" destId="{DC111228-4824-48B1-A214-281EBFEE9128}" srcOrd="0" destOrd="0" presId="urn:microsoft.com/office/officeart/2008/layout/VerticalCurvedList"/>
    <dgm:cxn modelId="{BCE45940-E5A9-4233-B235-DE7F9CE33918}" type="presOf" srcId="{8814F067-351A-4C8F-AB23-AA278724AC7E}" destId="{2B3C0B29-3E2A-4B8A-AEDA-DC8D1E0CF3FC}" srcOrd="0" destOrd="0" presId="urn:microsoft.com/office/officeart/2008/layout/VerticalCurvedList"/>
    <dgm:cxn modelId="{F2D3D140-AE3A-47EB-907D-2EE0BF912E43}" srcId="{8F244AB8-D755-4D61-AE07-D8353510646B}" destId="{6D3FD9AF-692C-4437-A949-7FFA2CF900BF}" srcOrd="2" destOrd="0" parTransId="{C6E33D89-0709-4D56-B7AA-7EE05551CE64}" sibTransId="{DDE0A2EF-550A-4577-A49C-53C16A01BF9D}"/>
    <dgm:cxn modelId="{AA50FD40-2A6F-4B97-A2DB-F843C5C512A6}" type="presOf" srcId="{8F244AB8-D755-4D61-AE07-D8353510646B}" destId="{4A665234-0928-4B40-93A9-077C91E74CF4}" srcOrd="0" destOrd="0" presId="urn:microsoft.com/office/officeart/2008/layout/VerticalCurvedList"/>
    <dgm:cxn modelId="{D8444F54-FBD1-4EE7-A555-00E9D7FB4720}" srcId="{8F244AB8-D755-4D61-AE07-D8353510646B}" destId="{F8FC3F8D-409A-411E-B6A1-62FB583F2E48}" srcOrd="4" destOrd="0" parTransId="{755FD27B-8C40-43E0-9669-4B0B83E6E2AE}" sibTransId="{718AC308-EAE6-40A0-B3CB-57B45FB3DE42}"/>
    <dgm:cxn modelId="{7B4BE987-109E-487D-8112-6CA21026FE9A}" srcId="{8F244AB8-D755-4D61-AE07-D8353510646B}" destId="{C6B3C82E-7150-4C7C-962F-7921FE830450}" srcOrd="1" destOrd="0" parTransId="{82F90978-5AA8-492F-A780-EFAC2899240A}" sibTransId="{41ACDFEB-EE31-4D13-AF4E-5B91549DD7B7}"/>
    <dgm:cxn modelId="{B5F57AC7-20C0-43B9-B67A-CCD51CE6A2D3}" srcId="{8F244AB8-D755-4D61-AE07-D8353510646B}" destId="{2CB2788F-1498-42A8-B3E2-EBE57F0A6107}" srcOrd="3" destOrd="0" parTransId="{FD609760-3E61-42E0-8216-E3718FC2DF5E}" sibTransId="{C6D2B26A-3D06-4430-9032-17E7F8F7BE6E}"/>
    <dgm:cxn modelId="{8CC6A8F2-C4FB-4728-9034-567CDF2C4B6A}" type="presOf" srcId="{C6B3C82E-7150-4C7C-962F-7921FE830450}" destId="{B0D94F7A-A6A7-4C3B-9BF7-1FD8DD0F0A28}" srcOrd="0" destOrd="0" presId="urn:microsoft.com/office/officeart/2008/layout/VerticalCurvedList"/>
    <dgm:cxn modelId="{72FEB9FF-15FF-44D7-B308-9FA3A169A738}" srcId="{8F244AB8-D755-4D61-AE07-D8353510646B}" destId="{8814F067-351A-4C8F-AB23-AA278724AC7E}" srcOrd="0" destOrd="0" parTransId="{6E5EEE04-72F9-40F3-9AB4-2EACE1B8F269}" sibTransId="{6136BDCE-BE5E-4B17-BF99-BD795C7323DD}"/>
    <dgm:cxn modelId="{5F780111-2967-4C5B-B2A0-E56352E955A9}" type="presParOf" srcId="{4A665234-0928-4B40-93A9-077C91E74CF4}" destId="{0EF577AB-11B8-4F37-90B0-A2E714C88845}" srcOrd="0" destOrd="0" presId="urn:microsoft.com/office/officeart/2008/layout/VerticalCurvedList"/>
    <dgm:cxn modelId="{88D85D72-B58F-48B3-9485-E87792B8F709}" type="presParOf" srcId="{0EF577AB-11B8-4F37-90B0-A2E714C88845}" destId="{7A109AC6-7C92-471B-8CF1-63C8B191F57D}" srcOrd="0" destOrd="0" presId="urn:microsoft.com/office/officeart/2008/layout/VerticalCurvedList"/>
    <dgm:cxn modelId="{E92A851C-2559-48E6-A76C-33CDE4F59613}" type="presParOf" srcId="{7A109AC6-7C92-471B-8CF1-63C8B191F57D}" destId="{E05DF735-F6AF-4B2D-A791-0CC0ABC1828B}" srcOrd="0" destOrd="0" presId="urn:microsoft.com/office/officeart/2008/layout/VerticalCurvedList"/>
    <dgm:cxn modelId="{B3D73FD9-C64F-4CBF-BD35-687C1A34B151}" type="presParOf" srcId="{7A109AC6-7C92-471B-8CF1-63C8B191F57D}" destId="{DC111228-4824-48B1-A214-281EBFEE9128}" srcOrd="1" destOrd="0" presId="urn:microsoft.com/office/officeart/2008/layout/VerticalCurvedList"/>
    <dgm:cxn modelId="{54F2B343-A547-4132-ACBD-6726ACABBB5D}" type="presParOf" srcId="{7A109AC6-7C92-471B-8CF1-63C8B191F57D}" destId="{F0A95C3A-E4B1-47E8-A322-9B7FFBE5596B}" srcOrd="2" destOrd="0" presId="urn:microsoft.com/office/officeart/2008/layout/VerticalCurvedList"/>
    <dgm:cxn modelId="{F9F0B3FA-41A6-4C97-B847-418B2EA1822D}" type="presParOf" srcId="{7A109AC6-7C92-471B-8CF1-63C8B191F57D}" destId="{E8DBACC9-E588-4B80-92C9-049D8B4D644B}" srcOrd="3" destOrd="0" presId="urn:microsoft.com/office/officeart/2008/layout/VerticalCurvedList"/>
    <dgm:cxn modelId="{2C6600A8-C89A-465B-BE3D-DCCA1CA614AF}" type="presParOf" srcId="{0EF577AB-11B8-4F37-90B0-A2E714C88845}" destId="{2B3C0B29-3E2A-4B8A-AEDA-DC8D1E0CF3FC}" srcOrd="1" destOrd="0" presId="urn:microsoft.com/office/officeart/2008/layout/VerticalCurvedList"/>
    <dgm:cxn modelId="{8C2B2FA3-29EE-4542-935B-5698B525BF7B}" type="presParOf" srcId="{0EF577AB-11B8-4F37-90B0-A2E714C88845}" destId="{565FC5F1-3C98-436F-8BAC-E7BB1DFAF251}" srcOrd="2" destOrd="0" presId="urn:microsoft.com/office/officeart/2008/layout/VerticalCurvedList"/>
    <dgm:cxn modelId="{166F6D54-8F8B-4F35-BDCE-ACB2B6C62AFB}" type="presParOf" srcId="{565FC5F1-3C98-436F-8BAC-E7BB1DFAF251}" destId="{D8BC8233-E0F8-488B-B72A-970C594EB05E}" srcOrd="0" destOrd="0" presId="urn:microsoft.com/office/officeart/2008/layout/VerticalCurvedList"/>
    <dgm:cxn modelId="{3C9DA105-9B77-40F2-91E5-3700A66E35DF}" type="presParOf" srcId="{0EF577AB-11B8-4F37-90B0-A2E714C88845}" destId="{B0D94F7A-A6A7-4C3B-9BF7-1FD8DD0F0A28}" srcOrd="3" destOrd="0" presId="urn:microsoft.com/office/officeart/2008/layout/VerticalCurvedList"/>
    <dgm:cxn modelId="{94A3BB51-A602-4CA0-B490-44F57226D1B2}" type="presParOf" srcId="{0EF577AB-11B8-4F37-90B0-A2E714C88845}" destId="{21D1C66E-58E9-48E2-86B0-32821D8E1800}" srcOrd="4" destOrd="0" presId="urn:microsoft.com/office/officeart/2008/layout/VerticalCurvedList"/>
    <dgm:cxn modelId="{C4761F44-59F4-4E85-BD85-9127754B23FF}" type="presParOf" srcId="{21D1C66E-58E9-48E2-86B0-32821D8E1800}" destId="{5042C03A-BE04-431B-A882-BBAB9C0F7C2E}" srcOrd="0" destOrd="0" presId="urn:microsoft.com/office/officeart/2008/layout/VerticalCurvedList"/>
    <dgm:cxn modelId="{39FBFF74-C842-4E42-8BE0-0FBFE847E757}" type="presParOf" srcId="{0EF577AB-11B8-4F37-90B0-A2E714C88845}" destId="{4AE4B013-92B4-404D-A3D9-501429247DAC}" srcOrd="5" destOrd="0" presId="urn:microsoft.com/office/officeart/2008/layout/VerticalCurvedList"/>
    <dgm:cxn modelId="{114D2841-A19A-4FBB-A23D-C8E4A6E0169D}" type="presParOf" srcId="{0EF577AB-11B8-4F37-90B0-A2E714C88845}" destId="{9665DC1C-CBD0-4BCA-9A54-81B61C985698}" srcOrd="6" destOrd="0" presId="urn:microsoft.com/office/officeart/2008/layout/VerticalCurvedList"/>
    <dgm:cxn modelId="{3C01D4BE-121B-4B64-A0AB-26F6E2C51506}" type="presParOf" srcId="{9665DC1C-CBD0-4BCA-9A54-81B61C985698}" destId="{7F2DCCA3-622E-46D3-BE17-792A953E9B17}" srcOrd="0" destOrd="0" presId="urn:microsoft.com/office/officeart/2008/layout/VerticalCurvedList"/>
    <dgm:cxn modelId="{07B430CC-E7F2-423A-AFA2-6C9B400ECEE6}" type="presParOf" srcId="{0EF577AB-11B8-4F37-90B0-A2E714C88845}" destId="{47E58386-5A0C-4400-895C-4B6946C2D4AF}" srcOrd="7" destOrd="0" presId="urn:microsoft.com/office/officeart/2008/layout/VerticalCurvedList"/>
    <dgm:cxn modelId="{5D9333E2-BDB0-4FF6-80FC-16D663E1FBA3}" type="presParOf" srcId="{0EF577AB-11B8-4F37-90B0-A2E714C88845}" destId="{A82E4737-D98A-40AE-B9E8-FA6C4C89A658}" srcOrd="8" destOrd="0" presId="urn:microsoft.com/office/officeart/2008/layout/VerticalCurvedList"/>
    <dgm:cxn modelId="{6724B1D8-7F98-42C2-A255-DEE7BA46AE0A}" type="presParOf" srcId="{A82E4737-D98A-40AE-B9E8-FA6C4C89A658}" destId="{167D9444-534D-4E62-867F-19C66DEE5F6F}" srcOrd="0" destOrd="0" presId="urn:microsoft.com/office/officeart/2008/layout/VerticalCurvedList"/>
    <dgm:cxn modelId="{D3C45171-EB7B-4402-9864-1ADE712E7631}" type="presParOf" srcId="{0EF577AB-11B8-4F37-90B0-A2E714C88845}" destId="{C766E029-8C30-4FC0-9E1E-EB00EED6B734}" srcOrd="9" destOrd="0" presId="urn:microsoft.com/office/officeart/2008/layout/VerticalCurvedList"/>
    <dgm:cxn modelId="{8834635E-90B8-4E98-9EEF-3DE4C6051F25}" type="presParOf" srcId="{0EF577AB-11B8-4F37-90B0-A2E714C88845}" destId="{0EF1B18A-A7E1-434E-BBA2-35B2FF2EBCCB}" srcOrd="10" destOrd="0" presId="urn:microsoft.com/office/officeart/2008/layout/VerticalCurvedList"/>
    <dgm:cxn modelId="{7A84DF6E-4319-47D0-A16E-B99BD0D0C9E5}" type="presParOf" srcId="{0EF1B18A-A7E1-434E-BBA2-35B2FF2EBCCB}" destId="{3BDD6023-8B8C-407B-907F-44CF150D633A}" srcOrd="0" destOrd="0" presId="urn:microsoft.com/office/officeart/2008/layout/VerticalCurvedList"/>
    <dgm:cxn modelId="{A53B2937-62E9-47D6-8267-C9F9A6D5B793}" type="presParOf" srcId="{0EF577AB-11B8-4F37-90B0-A2E714C88845}" destId="{442F8AB3-A4DF-43D8-8490-8A25F5161F6D}" srcOrd="11" destOrd="0" presId="urn:microsoft.com/office/officeart/2008/layout/VerticalCurvedList"/>
    <dgm:cxn modelId="{6BDB241B-C201-4E79-907D-7F162D84DFCF}" type="presParOf" srcId="{0EF577AB-11B8-4F37-90B0-A2E714C88845}" destId="{3F20EDFD-54DD-4608-BC12-862B22503ED9}" srcOrd="12" destOrd="0" presId="urn:microsoft.com/office/officeart/2008/layout/VerticalCurvedList"/>
    <dgm:cxn modelId="{56465C73-540C-4F4E-B2E4-9938CA560AB5}" type="presParOf" srcId="{3F20EDFD-54DD-4608-BC12-862B22503ED9}" destId="{AD184EC9-BE97-4269-A3C4-DC4A2ABA664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F3E5E8-0FD6-4744-8037-A7D73FF281ED}">
      <dsp:nvSpPr>
        <dsp:cNvPr id="0" name=""/>
        <dsp:cNvSpPr/>
      </dsp:nvSpPr>
      <dsp:spPr>
        <a:xfrm>
          <a:off x="-19490" y="0"/>
          <a:ext cx="9631883" cy="1595269"/>
        </a:xfrm>
        <a:prstGeom prst="roundRect">
          <a:avLst>
            <a:gd name="adj" fmla="val 10000"/>
          </a:avLst>
        </a:prstGeom>
        <a:solidFill>
          <a:schemeClr val="dk2">
            <a:hueOff val="0"/>
            <a:satOff val="0"/>
            <a:lumOff val="0"/>
            <a:alpha val="27000"/>
          </a:schemeClr>
        </a:solidFill>
        <a:ln w="15875" cap="rnd" cmpd="sng" algn="ctr">
          <a:solidFill>
            <a:schemeClr val="accent3">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dirty="0">
              <a:solidFill>
                <a:schemeClr val="bg1"/>
              </a:solidFill>
              <a:latin typeface="Times New Roman" panose="02020603050405020304" pitchFamily="18" charset="0"/>
              <a:cs typeface="Times New Roman" panose="02020603050405020304" pitchFamily="18" charset="0"/>
            </a:rPr>
            <a:t>      </a:t>
          </a:r>
          <a:r>
            <a:rPr lang="en-US" sz="2700" b="0" kern="1200" dirty="0">
              <a:solidFill>
                <a:schemeClr val="bg1"/>
              </a:solidFill>
              <a:latin typeface="Times New Roman" panose="02020603050405020304" pitchFamily="18" charset="0"/>
              <a:cs typeface="Times New Roman" panose="02020603050405020304" pitchFamily="18" charset="0"/>
            </a:rPr>
            <a:t>Revolutionizing water treatment  solutions sustainable, cost-effective, and technology-driven approach. </a:t>
          </a:r>
          <a:endParaRPr lang="en-IN" sz="2700" b="0" kern="1200" dirty="0">
            <a:solidFill>
              <a:schemeClr val="bg1"/>
            </a:solidFill>
            <a:latin typeface="Times New Roman" panose="02020603050405020304" pitchFamily="18" charset="0"/>
            <a:cs typeface="Times New Roman" panose="02020603050405020304" pitchFamily="18" charset="0"/>
          </a:endParaRPr>
        </a:p>
      </dsp:txBody>
      <dsp:txXfrm>
        <a:off x="27234" y="46724"/>
        <a:ext cx="7745417" cy="1501821"/>
      </dsp:txXfrm>
    </dsp:sp>
    <dsp:sp modelId="{D6AF2758-73E4-4848-88BD-2C49532041C8}">
      <dsp:nvSpPr>
        <dsp:cNvPr id="0" name=""/>
        <dsp:cNvSpPr/>
      </dsp:nvSpPr>
      <dsp:spPr>
        <a:xfrm>
          <a:off x="823885" y="1747543"/>
          <a:ext cx="9553923" cy="1938927"/>
        </a:xfrm>
        <a:prstGeom prst="roundRect">
          <a:avLst>
            <a:gd name="adj" fmla="val 10000"/>
          </a:avLst>
        </a:prstGeom>
        <a:solidFill>
          <a:schemeClr val="dk2">
            <a:hueOff val="0"/>
            <a:satOff val="0"/>
            <a:lumOff val="0"/>
            <a:alpha val="33000"/>
          </a:schemeClr>
        </a:solidFill>
        <a:ln w="15875" cap="rnd" cmpd="sng" algn="ctr">
          <a:solidFill>
            <a:schemeClr val="accent3">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dirty="0">
              <a:solidFill>
                <a:schemeClr val="accent3">
                  <a:lumMod val="50000"/>
                </a:schemeClr>
              </a:solidFill>
              <a:latin typeface="Times New Roman" panose="02020603050405020304" pitchFamily="18" charset="0"/>
              <a:cs typeface="Times New Roman" panose="02020603050405020304" pitchFamily="18" charset="0"/>
            </a:rPr>
            <a:t>      </a:t>
          </a:r>
          <a:r>
            <a:rPr lang="en-US" sz="2700" b="0" kern="1200" dirty="0">
              <a:solidFill>
                <a:schemeClr val="bg1"/>
              </a:solidFill>
              <a:latin typeface="Times New Roman" panose="02020603050405020304" pitchFamily="18" charset="0"/>
              <a:cs typeface="Times New Roman" panose="02020603050405020304" pitchFamily="18" charset="0"/>
            </a:rPr>
            <a:t>To deliver innovative, eco-friendly, and affordable water treatment solutions that ensure clean and safe water for all, enhancing health and sustainability globally.</a:t>
          </a:r>
          <a:endParaRPr lang="en-IN" sz="2700" b="0" kern="1200" dirty="0">
            <a:solidFill>
              <a:schemeClr val="bg1"/>
            </a:solidFill>
            <a:latin typeface="Times New Roman" panose="02020603050405020304" pitchFamily="18" charset="0"/>
            <a:cs typeface="Times New Roman" panose="02020603050405020304" pitchFamily="18" charset="0"/>
          </a:endParaRPr>
        </a:p>
      </dsp:txBody>
      <dsp:txXfrm>
        <a:off x="880674" y="1804332"/>
        <a:ext cx="7464546" cy="1825349"/>
      </dsp:txXfrm>
    </dsp:sp>
    <dsp:sp modelId="{55333A96-6398-4858-8183-5453077EDEED}">
      <dsp:nvSpPr>
        <dsp:cNvPr id="0" name=""/>
        <dsp:cNvSpPr/>
      </dsp:nvSpPr>
      <dsp:spPr>
        <a:xfrm>
          <a:off x="1650923" y="3946086"/>
          <a:ext cx="9553923" cy="1903305"/>
        </a:xfrm>
        <a:prstGeom prst="roundRect">
          <a:avLst>
            <a:gd name="adj" fmla="val 10000"/>
          </a:avLst>
        </a:prstGeom>
        <a:solidFill>
          <a:schemeClr val="dk2">
            <a:hueOff val="0"/>
            <a:satOff val="0"/>
            <a:lumOff val="0"/>
            <a:alpha val="36000"/>
          </a:schemeClr>
        </a:solidFill>
        <a:ln w="15875" cap="rnd" cmpd="sng" algn="ctr">
          <a:solidFill>
            <a:schemeClr val="accent3">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solidFill>
                <a:schemeClr val="accent3">
                  <a:lumMod val="50000"/>
                </a:schemeClr>
              </a:solidFill>
              <a:latin typeface="Times New Roman" panose="02020603050405020304" pitchFamily="18" charset="0"/>
              <a:cs typeface="Times New Roman" panose="02020603050405020304" pitchFamily="18" charset="0"/>
            </a:rPr>
            <a:t>      </a:t>
          </a:r>
          <a:r>
            <a:rPr lang="en-US" sz="2700" b="0" kern="1200" dirty="0">
              <a:solidFill>
                <a:schemeClr val="bg1"/>
              </a:solidFill>
              <a:latin typeface="Times New Roman" panose="02020603050405020304" pitchFamily="18" charset="0"/>
              <a:cs typeface="Times New Roman" panose="02020603050405020304" pitchFamily="18" charset="0"/>
            </a:rPr>
            <a:t>To become global leader in advanced water    treatment technologies by integrating smart technology and sustainable practices, ensuring future where clean water is accessible to everyone.</a:t>
          </a:r>
          <a:endParaRPr lang="en-IN" sz="2700" b="0" kern="1200" dirty="0">
            <a:solidFill>
              <a:schemeClr val="bg1"/>
            </a:solidFill>
            <a:latin typeface="Times New Roman" panose="02020603050405020304" pitchFamily="18" charset="0"/>
            <a:cs typeface="Times New Roman" panose="02020603050405020304" pitchFamily="18" charset="0"/>
          </a:endParaRPr>
        </a:p>
      </dsp:txBody>
      <dsp:txXfrm>
        <a:off x="1706669" y="4001832"/>
        <a:ext cx="7466632" cy="1791813"/>
      </dsp:txXfrm>
    </dsp:sp>
    <dsp:sp modelId="{76F7980E-6C7A-4A73-B9D2-52207251BA5B}">
      <dsp:nvSpPr>
        <dsp:cNvPr id="0" name=""/>
        <dsp:cNvSpPr/>
      </dsp:nvSpPr>
      <dsp:spPr>
        <a:xfrm>
          <a:off x="8440607" y="1281474"/>
          <a:ext cx="1132805" cy="1132805"/>
        </a:xfrm>
        <a:prstGeom prst="downArrow">
          <a:avLst>
            <a:gd name="adj1" fmla="val 55000"/>
            <a:gd name="adj2" fmla="val 45000"/>
          </a:avLst>
        </a:prstGeom>
        <a:solidFill>
          <a:schemeClr val="dk2">
            <a:alpha val="90000"/>
            <a:tint val="40000"/>
            <a:hueOff val="0"/>
            <a:satOff val="0"/>
            <a:lumOff val="0"/>
            <a:alphaOff val="0"/>
          </a:schemeClr>
        </a:solidFill>
        <a:ln w="15875"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IN" sz="3600" kern="1200"/>
        </a:p>
      </dsp:txBody>
      <dsp:txXfrm>
        <a:off x="8695488" y="1281474"/>
        <a:ext cx="623043" cy="852436"/>
      </dsp:txXfrm>
    </dsp:sp>
    <dsp:sp modelId="{C11DF45E-802F-4BDB-B3A2-581F57894437}">
      <dsp:nvSpPr>
        <dsp:cNvPr id="0" name=""/>
        <dsp:cNvSpPr/>
      </dsp:nvSpPr>
      <dsp:spPr>
        <a:xfrm>
          <a:off x="9283601" y="3397969"/>
          <a:ext cx="1132805" cy="1132805"/>
        </a:xfrm>
        <a:prstGeom prst="downArrow">
          <a:avLst>
            <a:gd name="adj1" fmla="val 55000"/>
            <a:gd name="adj2" fmla="val 45000"/>
          </a:avLst>
        </a:prstGeom>
        <a:solidFill>
          <a:schemeClr val="dk2">
            <a:alpha val="90000"/>
            <a:tint val="40000"/>
            <a:hueOff val="0"/>
            <a:satOff val="0"/>
            <a:lumOff val="0"/>
            <a:alphaOff val="0"/>
          </a:schemeClr>
        </a:solidFill>
        <a:ln w="15875"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IN" sz="3600" kern="1200"/>
        </a:p>
      </dsp:txBody>
      <dsp:txXfrm>
        <a:off x="9538482" y="3397969"/>
        <a:ext cx="623043" cy="8524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7D4528-8BB2-42ED-9EB1-B0699C81296A}">
      <dsp:nvSpPr>
        <dsp:cNvPr id="0" name=""/>
        <dsp:cNvSpPr/>
      </dsp:nvSpPr>
      <dsp:spPr>
        <a:xfrm>
          <a:off x="1495398" y="-37881"/>
          <a:ext cx="6302890" cy="6302890"/>
        </a:xfrm>
        <a:prstGeom prst="circularArrow">
          <a:avLst>
            <a:gd name="adj1" fmla="val 5544"/>
            <a:gd name="adj2" fmla="val 330680"/>
            <a:gd name="adj3" fmla="val 14490908"/>
            <a:gd name="adj4" fmla="val 16964467"/>
            <a:gd name="adj5" fmla="val 5757"/>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sp>
    <dsp:sp modelId="{5E240384-20A3-4A42-B5AE-AF6825292343}">
      <dsp:nvSpPr>
        <dsp:cNvPr id="0" name=""/>
        <dsp:cNvSpPr/>
      </dsp:nvSpPr>
      <dsp:spPr>
        <a:xfrm>
          <a:off x="3648417" y="3428"/>
          <a:ext cx="1996853" cy="998426"/>
        </a:xfrm>
        <a:prstGeom prst="round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kern="1200" dirty="0">
              <a:latin typeface="Times New Roman" panose="02020603050405020304" pitchFamily="18" charset="0"/>
              <a:cs typeface="Times New Roman" panose="02020603050405020304" pitchFamily="18" charset="0"/>
            </a:rPr>
            <a:t>Requirement gathering</a:t>
          </a:r>
        </a:p>
      </dsp:txBody>
      <dsp:txXfrm>
        <a:off x="3697156" y="52167"/>
        <a:ext cx="1899375" cy="900948"/>
      </dsp:txXfrm>
    </dsp:sp>
    <dsp:sp modelId="{3D39B661-75B7-4A18-8F31-9EDFE8E69723}">
      <dsp:nvSpPr>
        <dsp:cNvPr id="0" name=""/>
        <dsp:cNvSpPr/>
      </dsp:nvSpPr>
      <dsp:spPr>
        <a:xfrm>
          <a:off x="5629872" y="1015412"/>
          <a:ext cx="2236755" cy="998426"/>
        </a:xfrm>
        <a:prstGeom prst="round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kern="1200" dirty="0">
              <a:latin typeface="Times New Roman" panose="02020603050405020304" pitchFamily="18" charset="0"/>
              <a:cs typeface="Times New Roman" panose="02020603050405020304" pitchFamily="18" charset="0"/>
            </a:rPr>
            <a:t>Stakeholder Communication</a:t>
          </a:r>
        </a:p>
      </dsp:txBody>
      <dsp:txXfrm>
        <a:off x="5678611" y="1064151"/>
        <a:ext cx="2139277" cy="900948"/>
      </dsp:txXfrm>
    </dsp:sp>
    <dsp:sp modelId="{A805ECBE-455C-45A7-8CC1-3F97404B5CB7}">
      <dsp:nvSpPr>
        <dsp:cNvPr id="0" name=""/>
        <dsp:cNvSpPr/>
      </dsp:nvSpPr>
      <dsp:spPr>
        <a:xfrm>
          <a:off x="6161237" y="3289320"/>
          <a:ext cx="2212034" cy="998426"/>
        </a:xfrm>
        <a:prstGeom prst="round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kern="1200" dirty="0">
              <a:latin typeface="Times New Roman" panose="02020603050405020304" pitchFamily="18" charset="0"/>
              <a:cs typeface="Times New Roman" panose="02020603050405020304" pitchFamily="18" charset="0"/>
            </a:rPr>
            <a:t>Documentation</a:t>
          </a:r>
        </a:p>
      </dsp:txBody>
      <dsp:txXfrm>
        <a:off x="6209976" y="3338059"/>
        <a:ext cx="2114556" cy="900948"/>
      </dsp:txXfrm>
    </dsp:sp>
    <dsp:sp modelId="{31B084A5-5049-4B49-BDDD-840DAB84CD9D}">
      <dsp:nvSpPr>
        <dsp:cNvPr id="0" name=""/>
        <dsp:cNvSpPr/>
      </dsp:nvSpPr>
      <dsp:spPr>
        <a:xfrm>
          <a:off x="4962094" y="5044035"/>
          <a:ext cx="1996853" cy="998426"/>
        </a:xfrm>
        <a:prstGeom prst="round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kern="1200" dirty="0">
              <a:latin typeface="Times New Roman" panose="02020603050405020304" pitchFamily="18" charset="0"/>
              <a:cs typeface="Times New Roman" panose="02020603050405020304" pitchFamily="18" charset="0"/>
            </a:rPr>
            <a:t>Process Analysis</a:t>
          </a:r>
        </a:p>
      </dsp:txBody>
      <dsp:txXfrm>
        <a:off x="5010833" y="5092774"/>
        <a:ext cx="1899375" cy="900948"/>
      </dsp:txXfrm>
    </dsp:sp>
    <dsp:sp modelId="{E5FD743D-190B-4E0B-A2CF-134D5B73F95E}">
      <dsp:nvSpPr>
        <dsp:cNvPr id="0" name=""/>
        <dsp:cNvSpPr/>
      </dsp:nvSpPr>
      <dsp:spPr>
        <a:xfrm>
          <a:off x="2383891" y="5034195"/>
          <a:ext cx="1996853" cy="998426"/>
        </a:xfrm>
        <a:prstGeom prst="round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kern="1200" dirty="0">
              <a:latin typeface="Times New Roman" panose="02020603050405020304" pitchFamily="18" charset="0"/>
              <a:cs typeface="Times New Roman" panose="02020603050405020304" pitchFamily="18" charset="0"/>
            </a:rPr>
            <a:t>Risk Management</a:t>
          </a:r>
        </a:p>
      </dsp:txBody>
      <dsp:txXfrm>
        <a:off x="2432630" y="5082934"/>
        <a:ext cx="1899375" cy="900948"/>
      </dsp:txXfrm>
    </dsp:sp>
    <dsp:sp modelId="{4E162DDB-4861-4671-8FA9-8AD6D278DC8C}">
      <dsp:nvSpPr>
        <dsp:cNvPr id="0" name=""/>
        <dsp:cNvSpPr/>
      </dsp:nvSpPr>
      <dsp:spPr>
        <a:xfrm>
          <a:off x="1028006" y="3289320"/>
          <a:ext cx="1996853" cy="998426"/>
        </a:xfrm>
        <a:prstGeom prst="round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kern="1200" dirty="0">
              <a:latin typeface="Times New Roman" panose="02020603050405020304" pitchFamily="18" charset="0"/>
              <a:cs typeface="Times New Roman" panose="02020603050405020304" pitchFamily="18" charset="0"/>
            </a:rPr>
            <a:t>Performance Monitoring</a:t>
          </a:r>
        </a:p>
      </dsp:txBody>
      <dsp:txXfrm>
        <a:off x="1076745" y="3338059"/>
        <a:ext cx="1899375" cy="900948"/>
      </dsp:txXfrm>
    </dsp:sp>
    <dsp:sp modelId="{5C271CF0-9504-414D-B9AA-711D9908EB9D}">
      <dsp:nvSpPr>
        <dsp:cNvPr id="0" name=""/>
        <dsp:cNvSpPr/>
      </dsp:nvSpPr>
      <dsp:spPr>
        <a:xfrm>
          <a:off x="1547010" y="1015412"/>
          <a:ext cx="1996853" cy="998426"/>
        </a:xfrm>
        <a:prstGeom prst="round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kern="1200" dirty="0">
              <a:latin typeface="Times New Roman" panose="02020603050405020304" pitchFamily="18" charset="0"/>
              <a:cs typeface="Times New Roman" panose="02020603050405020304" pitchFamily="18" charset="0"/>
            </a:rPr>
            <a:t>Testing &amp; validation</a:t>
          </a:r>
        </a:p>
      </dsp:txBody>
      <dsp:txXfrm>
        <a:off x="1595749" y="1064151"/>
        <a:ext cx="1899375" cy="9009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11228-4824-48B1-A214-281EBFEE9128}">
      <dsp:nvSpPr>
        <dsp:cNvPr id="0" name=""/>
        <dsp:cNvSpPr/>
      </dsp:nvSpPr>
      <dsp:spPr>
        <a:xfrm>
          <a:off x="-6126981" y="-937410"/>
          <a:ext cx="7293488" cy="7293488"/>
        </a:xfrm>
        <a:prstGeom prst="blockArc">
          <a:avLst>
            <a:gd name="adj1" fmla="val 18900000"/>
            <a:gd name="adj2" fmla="val 2700000"/>
            <a:gd name="adj3" fmla="val 296"/>
          </a:avLst>
        </a:pr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B3C0B29-3E2A-4B8A-AEDA-DC8D1E0CF3FC}">
      <dsp:nvSpPr>
        <dsp:cNvPr id="0" name=""/>
        <dsp:cNvSpPr/>
      </dsp:nvSpPr>
      <dsp:spPr>
        <a:xfrm>
          <a:off x="434398" y="204567"/>
          <a:ext cx="7617019" cy="732036"/>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2816" tIns="73660" rIns="73660" bIns="73660" numCol="1" spcCol="1270" anchor="ctr" anchorCtr="0">
          <a:noAutofit/>
        </a:bodyPr>
        <a:lstStyle/>
        <a:p>
          <a:pPr marL="0" lvl="0" indent="0" algn="l" defTabSz="1289050">
            <a:lnSpc>
              <a:spcPct val="90000"/>
            </a:lnSpc>
            <a:spcBef>
              <a:spcPct val="0"/>
            </a:spcBef>
            <a:spcAft>
              <a:spcPct val="35000"/>
            </a:spcAft>
            <a:buNone/>
          </a:pPr>
          <a:r>
            <a:rPr lang="en-US" sz="2900" b="0" kern="1200" dirty="0">
              <a:latin typeface="Times New Roman" panose="02020603050405020304" pitchFamily="18" charset="0"/>
              <a:cs typeface="Times New Roman" panose="02020603050405020304" pitchFamily="18" charset="0"/>
            </a:rPr>
            <a:t>Develop an Efficient Wastewater Treatment Plant</a:t>
          </a:r>
          <a:endParaRPr lang="en-IN" sz="2900" b="0" kern="1200" dirty="0">
            <a:latin typeface="Times New Roman" panose="02020603050405020304" pitchFamily="18" charset="0"/>
            <a:cs typeface="Times New Roman" panose="02020603050405020304" pitchFamily="18" charset="0"/>
          </a:endParaRPr>
        </a:p>
      </dsp:txBody>
      <dsp:txXfrm>
        <a:off x="434398" y="204567"/>
        <a:ext cx="7617019" cy="732036"/>
      </dsp:txXfrm>
    </dsp:sp>
    <dsp:sp modelId="{D8BC8233-E0F8-488B-B72A-970C594EB05E}">
      <dsp:nvSpPr>
        <dsp:cNvPr id="0" name=""/>
        <dsp:cNvSpPr/>
      </dsp:nvSpPr>
      <dsp:spPr>
        <a:xfrm>
          <a:off x="86407" y="205480"/>
          <a:ext cx="713096" cy="713096"/>
        </a:xfrm>
        <a:prstGeom prst="ellipse">
          <a:avLst/>
        </a:prstGeom>
        <a:solidFill>
          <a:schemeClr val="accent3">
            <a:lumMod val="75000"/>
          </a:schemeClr>
        </a:solidFill>
        <a:ln w="15875" cap="rnd" cmpd="sng" algn="ctr">
          <a:noFill/>
          <a:prstDash val="solid"/>
        </a:ln>
        <a:effectLst/>
      </dsp:spPr>
      <dsp:style>
        <a:lnRef idx="2">
          <a:scrgbClr r="0" g="0" b="0"/>
        </a:lnRef>
        <a:fillRef idx="1">
          <a:scrgbClr r="0" g="0" b="0"/>
        </a:fillRef>
        <a:effectRef idx="0">
          <a:scrgbClr r="0" g="0" b="0"/>
        </a:effectRef>
        <a:fontRef idx="minor"/>
      </dsp:style>
    </dsp:sp>
    <dsp:sp modelId="{B0D94F7A-A6A7-4C3B-9BF7-1FD8DD0F0A28}">
      <dsp:nvSpPr>
        <dsp:cNvPr id="0" name=""/>
        <dsp:cNvSpPr/>
      </dsp:nvSpPr>
      <dsp:spPr>
        <a:xfrm>
          <a:off x="903654" y="1060174"/>
          <a:ext cx="7147763" cy="732036"/>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2816" tIns="73660" rIns="73660" bIns="73660" numCol="1" spcCol="1270" anchor="ctr" anchorCtr="0">
          <a:noAutofit/>
        </a:bodyPr>
        <a:lstStyle/>
        <a:p>
          <a:pPr marL="0" lvl="0" indent="0" algn="l" defTabSz="1289050">
            <a:lnSpc>
              <a:spcPct val="90000"/>
            </a:lnSpc>
            <a:spcBef>
              <a:spcPct val="0"/>
            </a:spcBef>
            <a:spcAft>
              <a:spcPct val="35000"/>
            </a:spcAft>
            <a:buNone/>
          </a:pPr>
          <a:r>
            <a:rPr lang="en-IN" sz="2900" kern="1200" dirty="0">
              <a:latin typeface="Times New Roman" panose="02020603050405020304" pitchFamily="18" charset="0"/>
              <a:cs typeface="Times New Roman" panose="02020603050405020304" pitchFamily="18" charset="0"/>
            </a:rPr>
            <a:t>Regulatory</a:t>
          </a:r>
          <a:r>
            <a:rPr lang="en-IN" sz="2900" kern="1200" baseline="0" dirty="0">
              <a:latin typeface="Times New Roman" panose="02020603050405020304" pitchFamily="18" charset="0"/>
              <a:cs typeface="Times New Roman" panose="02020603050405020304" pitchFamily="18" charset="0"/>
            </a:rPr>
            <a:t> Compliance</a:t>
          </a:r>
          <a:endParaRPr lang="en-IN" sz="2900" kern="1200" dirty="0">
            <a:latin typeface="Times New Roman" panose="02020603050405020304" pitchFamily="18" charset="0"/>
            <a:cs typeface="Times New Roman" panose="02020603050405020304" pitchFamily="18" charset="0"/>
          </a:endParaRPr>
        </a:p>
      </dsp:txBody>
      <dsp:txXfrm>
        <a:off x="903654" y="1060174"/>
        <a:ext cx="7147763" cy="732036"/>
      </dsp:txXfrm>
    </dsp:sp>
    <dsp:sp modelId="{5042C03A-BE04-431B-A882-BBAB9C0F7C2E}">
      <dsp:nvSpPr>
        <dsp:cNvPr id="0" name=""/>
        <dsp:cNvSpPr/>
      </dsp:nvSpPr>
      <dsp:spPr>
        <a:xfrm>
          <a:off x="547106" y="1069644"/>
          <a:ext cx="713096" cy="713096"/>
        </a:xfrm>
        <a:prstGeom prst="ellipse">
          <a:avLst/>
        </a:prstGeom>
        <a:solidFill>
          <a:schemeClr val="accent3">
            <a:lumMod val="75000"/>
          </a:schemeClr>
        </a:solidFill>
        <a:ln w="15875" cap="rnd" cmpd="sng" algn="ctr">
          <a:noFill/>
          <a:prstDash val="solid"/>
        </a:ln>
        <a:effectLst/>
      </dsp:spPr>
      <dsp:style>
        <a:lnRef idx="2">
          <a:scrgbClr r="0" g="0" b="0"/>
        </a:lnRef>
        <a:fillRef idx="1">
          <a:scrgbClr r="0" g="0" b="0"/>
        </a:fillRef>
        <a:effectRef idx="0">
          <a:scrgbClr r="0" g="0" b="0"/>
        </a:effectRef>
        <a:fontRef idx="minor"/>
      </dsp:style>
    </dsp:sp>
    <dsp:sp modelId="{4AE4B013-92B4-404D-A3D9-501429247DAC}">
      <dsp:nvSpPr>
        <dsp:cNvPr id="0" name=""/>
        <dsp:cNvSpPr/>
      </dsp:nvSpPr>
      <dsp:spPr>
        <a:xfrm>
          <a:off x="1118233" y="1915782"/>
          <a:ext cx="6933183" cy="732036"/>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2816" tIns="73660" rIns="73660" bIns="73660" numCol="1" spcCol="1270" anchor="ctr" anchorCtr="0">
          <a:noAutofit/>
        </a:bodyPr>
        <a:lstStyle/>
        <a:p>
          <a:pPr marL="0" lvl="0" indent="0" algn="l" defTabSz="1289050">
            <a:lnSpc>
              <a:spcPct val="90000"/>
            </a:lnSpc>
            <a:spcBef>
              <a:spcPct val="0"/>
            </a:spcBef>
            <a:spcAft>
              <a:spcPct val="35000"/>
            </a:spcAft>
            <a:buNone/>
          </a:pPr>
          <a:r>
            <a:rPr lang="en-IN" sz="2900" kern="1200" dirty="0">
              <a:latin typeface="Times New Roman" panose="02020603050405020304" pitchFamily="18" charset="0"/>
              <a:cs typeface="Times New Roman" panose="02020603050405020304" pitchFamily="18" charset="0"/>
            </a:rPr>
            <a:t>Technology Integration</a:t>
          </a:r>
        </a:p>
      </dsp:txBody>
      <dsp:txXfrm>
        <a:off x="1118233" y="1915782"/>
        <a:ext cx="6933183" cy="732036"/>
      </dsp:txXfrm>
    </dsp:sp>
    <dsp:sp modelId="{7F2DCCA3-622E-46D3-BE17-792A953E9B17}">
      <dsp:nvSpPr>
        <dsp:cNvPr id="0" name=""/>
        <dsp:cNvSpPr/>
      </dsp:nvSpPr>
      <dsp:spPr>
        <a:xfrm>
          <a:off x="761685" y="1925252"/>
          <a:ext cx="713096" cy="713096"/>
        </a:xfrm>
        <a:prstGeom prst="ellipse">
          <a:avLst/>
        </a:prstGeom>
        <a:solidFill>
          <a:schemeClr val="accent3">
            <a:lumMod val="75000"/>
          </a:schemeClr>
        </a:solidFill>
        <a:ln w="15875" cap="rnd" cmpd="sng" algn="ctr">
          <a:noFill/>
          <a:prstDash val="solid"/>
        </a:ln>
        <a:effectLst/>
      </dsp:spPr>
      <dsp:style>
        <a:lnRef idx="2">
          <a:scrgbClr r="0" g="0" b="0"/>
        </a:lnRef>
        <a:fillRef idx="1">
          <a:scrgbClr r="0" g="0" b="0"/>
        </a:fillRef>
        <a:effectRef idx="0">
          <a:scrgbClr r="0" g="0" b="0"/>
        </a:effectRef>
        <a:fontRef idx="minor"/>
      </dsp:style>
    </dsp:sp>
    <dsp:sp modelId="{47E58386-5A0C-4400-895C-4B6946C2D4AF}">
      <dsp:nvSpPr>
        <dsp:cNvPr id="0" name=""/>
        <dsp:cNvSpPr/>
      </dsp:nvSpPr>
      <dsp:spPr>
        <a:xfrm>
          <a:off x="1118233" y="2770848"/>
          <a:ext cx="6933183" cy="732036"/>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2816" tIns="73660" rIns="73660" bIns="73660" numCol="1" spcCol="1270" anchor="ctr" anchorCtr="0">
          <a:noAutofit/>
        </a:bodyPr>
        <a:lstStyle/>
        <a:p>
          <a:pPr marL="0" lvl="0" indent="0" algn="l" defTabSz="1289050">
            <a:lnSpc>
              <a:spcPct val="90000"/>
            </a:lnSpc>
            <a:spcBef>
              <a:spcPct val="0"/>
            </a:spcBef>
            <a:spcAft>
              <a:spcPct val="35000"/>
            </a:spcAft>
            <a:buNone/>
          </a:pPr>
          <a:r>
            <a:rPr lang="en-IN" sz="2900" kern="1200" dirty="0">
              <a:latin typeface="Times New Roman" panose="02020603050405020304" pitchFamily="18" charset="0"/>
              <a:cs typeface="Times New Roman" panose="02020603050405020304" pitchFamily="18" charset="0"/>
            </a:rPr>
            <a:t>Cost Effective Operation</a:t>
          </a:r>
        </a:p>
      </dsp:txBody>
      <dsp:txXfrm>
        <a:off x="1118233" y="2770848"/>
        <a:ext cx="6933183" cy="732036"/>
      </dsp:txXfrm>
    </dsp:sp>
    <dsp:sp modelId="{167D9444-534D-4E62-867F-19C66DEE5F6F}">
      <dsp:nvSpPr>
        <dsp:cNvPr id="0" name=""/>
        <dsp:cNvSpPr/>
      </dsp:nvSpPr>
      <dsp:spPr>
        <a:xfrm>
          <a:off x="761685" y="2780318"/>
          <a:ext cx="713096" cy="713096"/>
        </a:xfrm>
        <a:prstGeom prst="ellipse">
          <a:avLst/>
        </a:prstGeom>
        <a:solidFill>
          <a:schemeClr val="accent3">
            <a:lumMod val="75000"/>
          </a:schemeClr>
        </a:solidFill>
        <a:ln w="15875" cap="rnd" cmpd="sng" algn="ctr">
          <a:noFill/>
          <a:prstDash val="solid"/>
        </a:ln>
        <a:effectLst/>
      </dsp:spPr>
      <dsp:style>
        <a:lnRef idx="2">
          <a:scrgbClr r="0" g="0" b="0"/>
        </a:lnRef>
        <a:fillRef idx="1">
          <a:scrgbClr r="0" g="0" b="0"/>
        </a:fillRef>
        <a:effectRef idx="0">
          <a:scrgbClr r="0" g="0" b="0"/>
        </a:effectRef>
        <a:fontRef idx="minor"/>
      </dsp:style>
    </dsp:sp>
    <dsp:sp modelId="{C766E029-8C30-4FC0-9E1E-EB00EED6B734}">
      <dsp:nvSpPr>
        <dsp:cNvPr id="0" name=""/>
        <dsp:cNvSpPr/>
      </dsp:nvSpPr>
      <dsp:spPr>
        <a:xfrm>
          <a:off x="903654" y="3626455"/>
          <a:ext cx="7147763" cy="732036"/>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2816" tIns="73660" rIns="73660" bIns="73660" numCol="1" spcCol="1270" anchor="ctr" anchorCtr="0">
          <a:noAutofit/>
        </a:bodyPr>
        <a:lstStyle/>
        <a:p>
          <a:pPr marL="0" lvl="0" indent="0" algn="l" defTabSz="1289050">
            <a:lnSpc>
              <a:spcPct val="90000"/>
            </a:lnSpc>
            <a:spcBef>
              <a:spcPct val="0"/>
            </a:spcBef>
            <a:spcAft>
              <a:spcPct val="35000"/>
            </a:spcAft>
            <a:buNone/>
          </a:pPr>
          <a:r>
            <a:rPr lang="en-IN" sz="2900" kern="1200" dirty="0">
              <a:latin typeface="Times New Roman" panose="02020603050405020304" pitchFamily="18" charset="0"/>
              <a:cs typeface="Times New Roman" panose="02020603050405020304" pitchFamily="18" charset="0"/>
            </a:rPr>
            <a:t>Timely Projected delivery</a:t>
          </a:r>
        </a:p>
      </dsp:txBody>
      <dsp:txXfrm>
        <a:off x="903654" y="3626455"/>
        <a:ext cx="7147763" cy="732036"/>
      </dsp:txXfrm>
    </dsp:sp>
    <dsp:sp modelId="{3BDD6023-8B8C-407B-907F-44CF150D633A}">
      <dsp:nvSpPr>
        <dsp:cNvPr id="0" name=""/>
        <dsp:cNvSpPr/>
      </dsp:nvSpPr>
      <dsp:spPr>
        <a:xfrm>
          <a:off x="547106" y="3635925"/>
          <a:ext cx="713096" cy="713096"/>
        </a:xfrm>
        <a:prstGeom prst="ellipse">
          <a:avLst/>
        </a:prstGeom>
        <a:solidFill>
          <a:schemeClr val="accent3">
            <a:lumMod val="75000"/>
          </a:schemeClr>
        </a:solidFill>
        <a:ln w="15875" cap="rnd" cmpd="sng" algn="ctr">
          <a:noFill/>
          <a:prstDash val="solid"/>
        </a:ln>
        <a:effectLst/>
      </dsp:spPr>
      <dsp:style>
        <a:lnRef idx="2">
          <a:scrgbClr r="0" g="0" b="0"/>
        </a:lnRef>
        <a:fillRef idx="1">
          <a:scrgbClr r="0" g="0" b="0"/>
        </a:fillRef>
        <a:effectRef idx="0">
          <a:scrgbClr r="0" g="0" b="0"/>
        </a:effectRef>
        <a:fontRef idx="minor"/>
      </dsp:style>
    </dsp:sp>
    <dsp:sp modelId="{442F8AB3-A4DF-43D8-8490-8A25F5161F6D}">
      <dsp:nvSpPr>
        <dsp:cNvPr id="0" name=""/>
        <dsp:cNvSpPr/>
      </dsp:nvSpPr>
      <dsp:spPr>
        <a:xfrm>
          <a:off x="434398" y="4482063"/>
          <a:ext cx="7617019" cy="732036"/>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2816" tIns="73660" rIns="73660" bIns="73660" numCol="1" spcCol="1270" anchor="ctr" anchorCtr="0">
          <a:noAutofit/>
        </a:bodyPr>
        <a:lstStyle/>
        <a:p>
          <a:pPr marL="0" lvl="0" indent="0" algn="l" defTabSz="1289050">
            <a:lnSpc>
              <a:spcPct val="90000"/>
            </a:lnSpc>
            <a:spcBef>
              <a:spcPct val="0"/>
            </a:spcBef>
            <a:spcAft>
              <a:spcPct val="35000"/>
            </a:spcAft>
            <a:buNone/>
          </a:pPr>
          <a:r>
            <a:rPr lang="en-IN" sz="2900" kern="1200" dirty="0">
              <a:latin typeface="Times New Roman" panose="02020603050405020304" pitchFamily="18" charset="0"/>
              <a:cs typeface="Times New Roman" panose="02020603050405020304" pitchFamily="18" charset="0"/>
            </a:rPr>
            <a:t>Sustainable scalable solutions</a:t>
          </a:r>
        </a:p>
      </dsp:txBody>
      <dsp:txXfrm>
        <a:off x="434398" y="4482063"/>
        <a:ext cx="7617019" cy="732036"/>
      </dsp:txXfrm>
    </dsp:sp>
    <dsp:sp modelId="{AD184EC9-BE97-4269-A3C4-DC4A2ABA6645}">
      <dsp:nvSpPr>
        <dsp:cNvPr id="0" name=""/>
        <dsp:cNvSpPr/>
      </dsp:nvSpPr>
      <dsp:spPr>
        <a:xfrm>
          <a:off x="77849" y="4491533"/>
          <a:ext cx="713096" cy="713096"/>
        </a:xfrm>
        <a:prstGeom prst="ellipse">
          <a:avLst/>
        </a:prstGeom>
        <a:solidFill>
          <a:schemeClr val="accent3">
            <a:lumMod val="7500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68788A-B309-49CC-824E-4FABDFF4D435}" type="datetimeFigureOut">
              <a:rPr lang="en-IN" smtClean="0"/>
              <a:t>23-02-2025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5A69AC-45C4-486F-994F-D5A5556E95E8}" type="slidenum">
              <a:rPr lang="en-IN" smtClean="0"/>
              <a:t>‹#›</a:t>
            </a:fld>
            <a:endParaRPr lang="en-IN"/>
          </a:p>
        </p:txBody>
      </p:sp>
    </p:spTree>
    <p:extLst>
      <p:ext uri="{BB962C8B-B14F-4D97-AF65-F5344CB8AC3E}">
        <p14:creationId xmlns:p14="http://schemas.microsoft.com/office/powerpoint/2010/main" val="781694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05A69AC-45C4-486F-994F-D5A5556E95E8}" type="slidenum">
              <a:rPr lang="en-IN" smtClean="0"/>
              <a:t>1</a:t>
            </a:fld>
            <a:endParaRPr lang="en-IN"/>
          </a:p>
        </p:txBody>
      </p:sp>
    </p:spTree>
    <p:extLst>
      <p:ext uri="{BB962C8B-B14F-4D97-AF65-F5344CB8AC3E}">
        <p14:creationId xmlns:p14="http://schemas.microsoft.com/office/powerpoint/2010/main" val="752111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05A69AC-45C4-486F-994F-D5A5556E95E8}" type="slidenum">
              <a:rPr lang="en-IN" smtClean="0"/>
              <a:t>9</a:t>
            </a:fld>
            <a:endParaRPr lang="en-IN"/>
          </a:p>
        </p:txBody>
      </p:sp>
    </p:spTree>
    <p:extLst>
      <p:ext uri="{BB962C8B-B14F-4D97-AF65-F5344CB8AC3E}">
        <p14:creationId xmlns:p14="http://schemas.microsoft.com/office/powerpoint/2010/main" val="3941342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05A69AC-45C4-486F-994F-D5A5556E95E8}" type="slidenum">
              <a:rPr lang="en-IN" smtClean="0"/>
              <a:t>11</a:t>
            </a:fld>
            <a:endParaRPr lang="en-IN"/>
          </a:p>
        </p:txBody>
      </p:sp>
    </p:spTree>
    <p:extLst>
      <p:ext uri="{BB962C8B-B14F-4D97-AF65-F5344CB8AC3E}">
        <p14:creationId xmlns:p14="http://schemas.microsoft.com/office/powerpoint/2010/main" val="952972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05A69AC-45C4-486F-994F-D5A5556E95E8}" type="slidenum">
              <a:rPr lang="en-IN" smtClean="0"/>
              <a:t>12</a:t>
            </a:fld>
            <a:endParaRPr lang="en-IN"/>
          </a:p>
        </p:txBody>
      </p:sp>
    </p:spTree>
    <p:extLst>
      <p:ext uri="{BB962C8B-B14F-4D97-AF65-F5344CB8AC3E}">
        <p14:creationId xmlns:p14="http://schemas.microsoft.com/office/powerpoint/2010/main" val="27326207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49F4B62-FA83-437D-9942-7D27600879DF}" type="datetimeFigureOut">
              <a:rPr lang="en-IN" smtClean="0"/>
              <a:t>23-02-2025</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1A2A2463-A656-4293-8D11-FB184FBDA164}" type="slidenum">
              <a:rPr lang="en-IN" smtClean="0"/>
              <a:t>‹#›</a:t>
            </a:fld>
            <a:endParaRPr lang="en-IN"/>
          </a:p>
        </p:txBody>
      </p:sp>
    </p:spTree>
    <p:extLst>
      <p:ext uri="{BB962C8B-B14F-4D97-AF65-F5344CB8AC3E}">
        <p14:creationId xmlns:p14="http://schemas.microsoft.com/office/powerpoint/2010/main" val="405547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9F4B62-FA83-437D-9942-7D27600879DF}" type="datetimeFigureOut">
              <a:rPr lang="en-IN" smtClean="0"/>
              <a:t>23-02-2025</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A2A2463-A656-4293-8D11-FB184FBDA164}" type="slidenum">
              <a:rPr lang="en-IN" smtClean="0"/>
              <a:t>‹#›</a:t>
            </a:fld>
            <a:endParaRPr lang="en-IN"/>
          </a:p>
        </p:txBody>
      </p:sp>
    </p:spTree>
    <p:extLst>
      <p:ext uri="{BB962C8B-B14F-4D97-AF65-F5344CB8AC3E}">
        <p14:creationId xmlns:p14="http://schemas.microsoft.com/office/powerpoint/2010/main" val="1749804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9F4B62-FA83-437D-9942-7D27600879DF}" type="datetimeFigureOut">
              <a:rPr lang="en-IN" smtClean="0"/>
              <a:t>23-02-2025</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A2A2463-A656-4293-8D11-FB184FBDA164}"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9766929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49F4B62-FA83-437D-9942-7D27600879DF}" type="datetimeFigureOut">
              <a:rPr lang="en-IN" smtClean="0"/>
              <a:t>23-02-2025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A2A2463-A656-4293-8D11-FB184FBDA164}" type="slidenum">
              <a:rPr lang="en-IN" smtClean="0"/>
              <a:t>‹#›</a:t>
            </a:fld>
            <a:endParaRPr lang="en-IN"/>
          </a:p>
        </p:txBody>
      </p:sp>
    </p:spTree>
    <p:extLst>
      <p:ext uri="{BB962C8B-B14F-4D97-AF65-F5344CB8AC3E}">
        <p14:creationId xmlns:p14="http://schemas.microsoft.com/office/powerpoint/2010/main" val="10252192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49F4B62-FA83-437D-9942-7D27600879DF}" type="datetimeFigureOut">
              <a:rPr lang="en-IN" smtClean="0"/>
              <a:t>23-02-2025</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A2A2463-A656-4293-8D11-FB184FBDA164}"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1827225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49F4B62-FA83-437D-9942-7D27600879DF}" type="datetimeFigureOut">
              <a:rPr lang="en-IN" smtClean="0"/>
              <a:t>23-02-2025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A2A2463-A656-4293-8D11-FB184FBDA164}" type="slidenum">
              <a:rPr lang="en-IN" smtClean="0"/>
              <a:t>‹#›</a:t>
            </a:fld>
            <a:endParaRPr lang="en-IN"/>
          </a:p>
        </p:txBody>
      </p:sp>
    </p:spTree>
    <p:extLst>
      <p:ext uri="{BB962C8B-B14F-4D97-AF65-F5344CB8AC3E}">
        <p14:creationId xmlns:p14="http://schemas.microsoft.com/office/powerpoint/2010/main" val="17310154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9F4B62-FA83-437D-9942-7D27600879DF}" type="datetimeFigureOut">
              <a:rPr lang="en-IN" smtClean="0"/>
              <a:t>23-02-2025</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A2A2463-A656-4293-8D11-FB184FBDA164}" type="slidenum">
              <a:rPr lang="en-IN" smtClean="0"/>
              <a:t>‹#›</a:t>
            </a:fld>
            <a:endParaRPr lang="en-IN"/>
          </a:p>
        </p:txBody>
      </p:sp>
    </p:spTree>
    <p:extLst>
      <p:ext uri="{BB962C8B-B14F-4D97-AF65-F5344CB8AC3E}">
        <p14:creationId xmlns:p14="http://schemas.microsoft.com/office/powerpoint/2010/main" val="17870847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9F4B62-FA83-437D-9942-7D27600879DF}" type="datetimeFigureOut">
              <a:rPr lang="en-IN" smtClean="0"/>
              <a:t>23-02-2025</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A2A2463-A656-4293-8D11-FB184FBDA164}" type="slidenum">
              <a:rPr lang="en-IN" smtClean="0"/>
              <a:t>‹#›</a:t>
            </a:fld>
            <a:endParaRPr lang="en-IN"/>
          </a:p>
        </p:txBody>
      </p:sp>
    </p:spTree>
    <p:extLst>
      <p:ext uri="{BB962C8B-B14F-4D97-AF65-F5344CB8AC3E}">
        <p14:creationId xmlns:p14="http://schemas.microsoft.com/office/powerpoint/2010/main" val="2615809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9F4B62-FA83-437D-9942-7D27600879DF}" type="datetimeFigureOut">
              <a:rPr lang="en-IN" smtClean="0"/>
              <a:t>23-02-2025</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A2A2463-A656-4293-8D11-FB184FBDA164}" type="slidenum">
              <a:rPr lang="en-IN" smtClean="0"/>
              <a:t>‹#›</a:t>
            </a:fld>
            <a:endParaRPr lang="en-IN"/>
          </a:p>
        </p:txBody>
      </p:sp>
    </p:spTree>
    <p:extLst>
      <p:ext uri="{BB962C8B-B14F-4D97-AF65-F5344CB8AC3E}">
        <p14:creationId xmlns:p14="http://schemas.microsoft.com/office/powerpoint/2010/main" val="740573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9F4B62-FA83-437D-9942-7D27600879DF}" type="datetimeFigureOut">
              <a:rPr lang="en-IN" smtClean="0"/>
              <a:t>23-02-2025</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A2A2463-A656-4293-8D11-FB184FBDA164}" type="slidenum">
              <a:rPr lang="en-IN" smtClean="0"/>
              <a:t>‹#›</a:t>
            </a:fld>
            <a:endParaRPr lang="en-IN"/>
          </a:p>
        </p:txBody>
      </p:sp>
    </p:spTree>
    <p:extLst>
      <p:ext uri="{BB962C8B-B14F-4D97-AF65-F5344CB8AC3E}">
        <p14:creationId xmlns:p14="http://schemas.microsoft.com/office/powerpoint/2010/main" val="1100423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49F4B62-FA83-437D-9942-7D27600879DF}" type="datetimeFigureOut">
              <a:rPr lang="en-IN" smtClean="0"/>
              <a:t>23-02-2025</a:t>
            </a:fld>
            <a:endParaRPr lang="en-IN"/>
          </a:p>
        </p:txBody>
      </p:sp>
      <p:sp>
        <p:nvSpPr>
          <p:cNvPr id="6" name="Footer Placeholder 5"/>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1A2A2463-A656-4293-8D11-FB184FBDA164}" type="slidenum">
              <a:rPr lang="en-IN" smtClean="0"/>
              <a:t>‹#›</a:t>
            </a:fld>
            <a:endParaRPr lang="en-IN"/>
          </a:p>
        </p:txBody>
      </p:sp>
    </p:spTree>
    <p:extLst>
      <p:ext uri="{BB962C8B-B14F-4D97-AF65-F5344CB8AC3E}">
        <p14:creationId xmlns:p14="http://schemas.microsoft.com/office/powerpoint/2010/main" val="3238193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49F4B62-FA83-437D-9942-7D27600879DF}" type="datetimeFigureOut">
              <a:rPr lang="en-IN" smtClean="0"/>
              <a:t>23-02-2025</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1A2A2463-A656-4293-8D11-FB184FBDA164}" type="slidenum">
              <a:rPr lang="en-IN" smtClean="0"/>
              <a:t>‹#›</a:t>
            </a:fld>
            <a:endParaRPr lang="en-IN"/>
          </a:p>
        </p:txBody>
      </p:sp>
    </p:spTree>
    <p:extLst>
      <p:ext uri="{BB962C8B-B14F-4D97-AF65-F5344CB8AC3E}">
        <p14:creationId xmlns:p14="http://schemas.microsoft.com/office/powerpoint/2010/main" val="5800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49F4B62-FA83-437D-9942-7D27600879DF}" type="datetimeFigureOut">
              <a:rPr lang="en-IN" smtClean="0"/>
              <a:t>23-02-2025</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1A2A2463-A656-4293-8D11-FB184FBDA164}" type="slidenum">
              <a:rPr lang="en-IN" smtClean="0"/>
              <a:t>‹#›</a:t>
            </a:fld>
            <a:endParaRPr lang="en-IN"/>
          </a:p>
        </p:txBody>
      </p:sp>
    </p:spTree>
    <p:extLst>
      <p:ext uri="{BB962C8B-B14F-4D97-AF65-F5344CB8AC3E}">
        <p14:creationId xmlns:p14="http://schemas.microsoft.com/office/powerpoint/2010/main" val="7502305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9F4B62-FA83-437D-9942-7D27600879DF}" type="datetimeFigureOut">
              <a:rPr lang="en-IN" smtClean="0"/>
              <a:t>23-02-2025</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1A2A2463-A656-4293-8D11-FB184FBDA164}" type="slidenum">
              <a:rPr lang="en-IN" smtClean="0"/>
              <a:t>‹#›</a:t>
            </a:fld>
            <a:endParaRPr lang="en-IN"/>
          </a:p>
        </p:txBody>
      </p:sp>
    </p:spTree>
    <p:extLst>
      <p:ext uri="{BB962C8B-B14F-4D97-AF65-F5344CB8AC3E}">
        <p14:creationId xmlns:p14="http://schemas.microsoft.com/office/powerpoint/2010/main" val="26170095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9F4B62-FA83-437D-9942-7D27600879DF}" type="datetimeFigureOut">
              <a:rPr lang="en-IN" smtClean="0"/>
              <a:t>23-02-2025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1A2A2463-A656-4293-8D11-FB184FBDA164}" type="slidenum">
              <a:rPr lang="en-IN" smtClean="0"/>
              <a:t>‹#›</a:t>
            </a:fld>
            <a:endParaRPr lang="en-IN"/>
          </a:p>
        </p:txBody>
      </p:sp>
    </p:spTree>
    <p:extLst>
      <p:ext uri="{BB962C8B-B14F-4D97-AF65-F5344CB8AC3E}">
        <p14:creationId xmlns:p14="http://schemas.microsoft.com/office/powerpoint/2010/main" val="628354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9F4B62-FA83-437D-9942-7D27600879DF}" type="datetimeFigureOut">
              <a:rPr lang="en-IN" smtClean="0"/>
              <a:t>23-02-2025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A2A2463-A656-4293-8D11-FB184FBDA164}" type="slidenum">
              <a:rPr lang="en-IN" smtClean="0"/>
              <a:t>‹#›</a:t>
            </a:fld>
            <a:endParaRPr lang="en-IN"/>
          </a:p>
        </p:txBody>
      </p:sp>
    </p:spTree>
    <p:extLst>
      <p:ext uri="{BB962C8B-B14F-4D97-AF65-F5344CB8AC3E}">
        <p14:creationId xmlns:p14="http://schemas.microsoft.com/office/powerpoint/2010/main" val="34654354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549F4B62-FA83-437D-9942-7D27600879DF}" type="datetimeFigureOut">
              <a:rPr lang="en-IN" smtClean="0"/>
              <a:t>23-02-2025</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1A2A2463-A656-4293-8D11-FB184FBDA164}" type="slidenum">
              <a:rPr lang="en-IN" smtClean="0"/>
              <a:t>‹#›</a:t>
            </a:fld>
            <a:endParaRPr lang="en-IN"/>
          </a:p>
        </p:txBody>
      </p:sp>
    </p:spTree>
    <p:extLst>
      <p:ext uri="{BB962C8B-B14F-4D97-AF65-F5344CB8AC3E}">
        <p14:creationId xmlns:p14="http://schemas.microsoft.com/office/powerpoint/2010/main" val="1456842153"/>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hyperlink" Target="https://openclipart.org/detail/62665" TargetMode="Externa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chart" Target="../charts/chart1.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png"/><Relationship Id="rId7" Type="http://schemas.openxmlformats.org/officeDocument/2006/relationships/image" Target="../media/image23.png"/><Relationship Id="rId12" Type="http://schemas.microsoft.com/office/2007/relationships/hdphoto" Target="../media/hdphoto4.wdp"/><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png"/><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image" Target="../media/image28.jpeg"/><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30.png"/><Relationship Id="rId4" Type="http://schemas.microsoft.com/office/2007/relationships/hdphoto" Target="../media/hdphoto5.wdp"/></Relationships>
</file>

<file path=ppt/slides/_rels/slide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hyperlink" Target="https://icon-library.com/icon/summary-icon-15.html" TargetMode="Externa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5.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hyperlink" Target="https://svgsilh.com/image/1318335.html" TargetMode="External"/><Relationship Id="rId5" Type="http://schemas.openxmlformats.org/officeDocument/2006/relationships/diagramQuickStyle" Target="../diagrams/quickStyle1.xml"/><Relationship Id="rId10" Type="http://schemas.openxmlformats.org/officeDocument/2006/relationships/image" Target="../media/image4.svg"/><Relationship Id="rId4" Type="http://schemas.openxmlformats.org/officeDocument/2006/relationships/diagramLayout" Target="../diagrams/layout1.xml"/><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hyperlink" Target="https://www.dreamstime.com/illustration/stack-paper-graphic-silhouette.html" TargetMode="Externa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3.wdp"/><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2000"/>
            <a:lum/>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3D9DA2A-4256-CD76-968B-0B38B7FD1BBB}"/>
              </a:ext>
            </a:extLst>
          </p:cNvPr>
          <p:cNvSpPr/>
          <p:nvPr/>
        </p:nvSpPr>
        <p:spPr>
          <a:xfrm>
            <a:off x="1895605" y="4221287"/>
            <a:ext cx="10160154"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lumMod val="50000"/>
                  </a:schemeClr>
                </a:solidFill>
                <a:effectLst/>
                <a:latin typeface="Georgia" panose="02040502050405020303" pitchFamily="18" charset="0"/>
              </a:rPr>
              <a:t>SAFEWATER </a:t>
            </a:r>
            <a:r>
              <a:rPr lang="en-US" sz="5400" b="1" dirty="0">
                <a:ln/>
                <a:solidFill>
                  <a:schemeClr val="accent3">
                    <a:lumMod val="50000"/>
                  </a:schemeClr>
                </a:solidFill>
                <a:latin typeface="Georgia" panose="02040502050405020303" pitchFamily="18" charset="0"/>
              </a:rPr>
              <a:t>I</a:t>
            </a:r>
            <a:r>
              <a:rPr lang="en-US" sz="5400" b="1" cap="none" spc="0" dirty="0">
                <a:ln/>
                <a:solidFill>
                  <a:schemeClr val="accent3">
                    <a:lumMod val="50000"/>
                  </a:schemeClr>
                </a:solidFill>
                <a:effectLst/>
                <a:latin typeface="Georgia" panose="02040502050405020303" pitchFamily="18" charset="0"/>
              </a:rPr>
              <a:t>NNOVATION</a:t>
            </a:r>
          </a:p>
        </p:txBody>
      </p:sp>
      <p:sp>
        <p:nvSpPr>
          <p:cNvPr id="4" name="Rectangle 3">
            <a:extLst>
              <a:ext uri="{FF2B5EF4-FFF2-40B4-BE49-F238E27FC236}">
                <a16:creationId xmlns:a16="http://schemas.microsoft.com/office/drawing/2014/main" id="{312DFF0C-B588-418A-8BFC-23F81CC861DF}"/>
              </a:ext>
            </a:extLst>
          </p:cNvPr>
          <p:cNvSpPr/>
          <p:nvPr/>
        </p:nvSpPr>
        <p:spPr>
          <a:xfrm>
            <a:off x="7883753" y="5934670"/>
            <a:ext cx="3759362"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Aparajita" panose="02020603050405020304" pitchFamily="18" charset="0"/>
                <a:cs typeface="Aparajita" panose="02020603050405020304" pitchFamily="18" charset="0"/>
              </a:rPr>
              <a:t>NIKITA SIRSE</a:t>
            </a:r>
            <a:endParaRPr lang="en-US" sz="5400" b="0" cap="none" spc="0" dirty="0">
              <a:ln w="0"/>
              <a:solidFill>
                <a:schemeClr val="tx1"/>
              </a:solidFill>
              <a:effectLst>
                <a:outerShdw blurRad="38100" dist="19050" dir="2700000" algn="tl" rotWithShape="0">
                  <a:schemeClr val="dk1">
                    <a:alpha val="40000"/>
                  </a:schemeClr>
                </a:outerShdw>
              </a:effectLst>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10691022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609A932-1799-B1EF-7F4F-D243E849EB5B}"/>
              </a:ext>
            </a:extLst>
          </p:cNvPr>
          <p:cNvGraphicFramePr>
            <a:graphicFrameLocks noGrp="1"/>
          </p:cNvGraphicFramePr>
          <p:nvPr>
            <p:extLst>
              <p:ext uri="{D42A27DB-BD31-4B8C-83A1-F6EECF244321}">
                <p14:modId xmlns:p14="http://schemas.microsoft.com/office/powerpoint/2010/main" val="1248402973"/>
              </p:ext>
            </p:extLst>
          </p:nvPr>
        </p:nvGraphicFramePr>
        <p:xfrm>
          <a:off x="0" y="0"/>
          <a:ext cx="12192000" cy="5943375"/>
        </p:xfrm>
        <a:graphic>
          <a:graphicData uri="http://schemas.openxmlformats.org/drawingml/2006/table">
            <a:tbl>
              <a:tblPr firstRow="1" bandRow="1">
                <a:tableStyleId>{F5AB1C69-6EDB-4FF4-983F-18BD219EF322}</a:tableStyleId>
              </a:tblPr>
              <a:tblGrid>
                <a:gridCol w="1458627">
                  <a:extLst>
                    <a:ext uri="{9D8B030D-6E8A-4147-A177-3AD203B41FA5}">
                      <a16:colId xmlns:a16="http://schemas.microsoft.com/office/drawing/2014/main" val="2482132571"/>
                    </a:ext>
                  </a:extLst>
                </a:gridCol>
                <a:gridCol w="1533339">
                  <a:extLst>
                    <a:ext uri="{9D8B030D-6E8A-4147-A177-3AD203B41FA5}">
                      <a16:colId xmlns:a16="http://schemas.microsoft.com/office/drawing/2014/main" val="375639073"/>
                    </a:ext>
                  </a:extLst>
                </a:gridCol>
                <a:gridCol w="1533339">
                  <a:extLst>
                    <a:ext uri="{9D8B030D-6E8A-4147-A177-3AD203B41FA5}">
                      <a16:colId xmlns:a16="http://schemas.microsoft.com/office/drawing/2014/main" val="3547733415"/>
                    </a:ext>
                  </a:extLst>
                </a:gridCol>
                <a:gridCol w="1533339">
                  <a:extLst>
                    <a:ext uri="{9D8B030D-6E8A-4147-A177-3AD203B41FA5}">
                      <a16:colId xmlns:a16="http://schemas.microsoft.com/office/drawing/2014/main" val="1172241791"/>
                    </a:ext>
                  </a:extLst>
                </a:gridCol>
                <a:gridCol w="1533339">
                  <a:extLst>
                    <a:ext uri="{9D8B030D-6E8A-4147-A177-3AD203B41FA5}">
                      <a16:colId xmlns:a16="http://schemas.microsoft.com/office/drawing/2014/main" val="3888056336"/>
                    </a:ext>
                  </a:extLst>
                </a:gridCol>
                <a:gridCol w="1533339">
                  <a:extLst>
                    <a:ext uri="{9D8B030D-6E8A-4147-A177-3AD203B41FA5}">
                      <a16:colId xmlns:a16="http://schemas.microsoft.com/office/drawing/2014/main" val="144709304"/>
                    </a:ext>
                  </a:extLst>
                </a:gridCol>
                <a:gridCol w="1533339">
                  <a:extLst>
                    <a:ext uri="{9D8B030D-6E8A-4147-A177-3AD203B41FA5}">
                      <a16:colId xmlns:a16="http://schemas.microsoft.com/office/drawing/2014/main" val="4165696575"/>
                    </a:ext>
                  </a:extLst>
                </a:gridCol>
                <a:gridCol w="1533339">
                  <a:extLst>
                    <a:ext uri="{9D8B030D-6E8A-4147-A177-3AD203B41FA5}">
                      <a16:colId xmlns:a16="http://schemas.microsoft.com/office/drawing/2014/main" val="1440717939"/>
                    </a:ext>
                  </a:extLst>
                </a:gridCol>
              </a:tblGrid>
              <a:tr h="400779">
                <a:tc>
                  <a:txBody>
                    <a:bodyPr/>
                    <a:lstStyle/>
                    <a:p>
                      <a:r>
                        <a:rPr lang="en-US" dirty="0"/>
                        <a:t>Month 1</a:t>
                      </a:r>
                      <a:endParaRPr lang="en-IN" dirty="0"/>
                    </a:p>
                  </a:txBody>
                  <a:tcPr>
                    <a:solidFill>
                      <a:srgbClr val="00B050"/>
                    </a:solidFill>
                  </a:tcPr>
                </a:tc>
                <a:tc>
                  <a:txBody>
                    <a:bodyPr/>
                    <a:lstStyle/>
                    <a:p>
                      <a:r>
                        <a:rPr lang="en-US" dirty="0"/>
                        <a:t>Month 2 </a:t>
                      </a:r>
                      <a:endParaRPr lang="en-IN" dirty="0"/>
                    </a:p>
                  </a:txBody>
                  <a:tcPr>
                    <a:solidFill>
                      <a:srgbClr val="FFC000"/>
                    </a:solidFill>
                  </a:tcPr>
                </a:tc>
                <a:tc>
                  <a:txBody>
                    <a:bodyPr/>
                    <a:lstStyle/>
                    <a:p>
                      <a:r>
                        <a:rPr lang="en-US" dirty="0"/>
                        <a:t>Month 3</a:t>
                      </a:r>
                      <a:endParaRPr lang="en-IN" dirty="0"/>
                    </a:p>
                  </a:txBody>
                  <a:tcPr>
                    <a:solidFill>
                      <a:srgbClr val="EE0000"/>
                    </a:solidFill>
                  </a:tcPr>
                </a:tc>
                <a:tc>
                  <a:txBody>
                    <a:bodyPr/>
                    <a:lstStyle/>
                    <a:p>
                      <a:r>
                        <a:rPr lang="en-US" dirty="0"/>
                        <a:t>Month 4</a:t>
                      </a:r>
                      <a:endParaRPr lang="en-IN" dirty="0"/>
                    </a:p>
                  </a:txBody>
                  <a:tcPr/>
                </a:tc>
                <a:tc>
                  <a:txBody>
                    <a:bodyPr/>
                    <a:lstStyle/>
                    <a:p>
                      <a:r>
                        <a:rPr lang="en-US" dirty="0"/>
                        <a:t>Month 5</a:t>
                      </a:r>
                      <a:endParaRPr lang="en-IN" dirty="0"/>
                    </a:p>
                  </a:txBody>
                  <a:tcPr>
                    <a:solidFill>
                      <a:schemeClr val="accent6">
                        <a:lumMod val="75000"/>
                      </a:schemeClr>
                    </a:solidFill>
                  </a:tcPr>
                </a:tc>
                <a:tc>
                  <a:txBody>
                    <a:bodyPr/>
                    <a:lstStyle/>
                    <a:p>
                      <a:r>
                        <a:rPr lang="en-US" dirty="0"/>
                        <a:t>Month 6</a:t>
                      </a:r>
                      <a:endParaRPr lang="en-IN" dirty="0"/>
                    </a:p>
                  </a:txBody>
                  <a:tcPr>
                    <a:solidFill>
                      <a:srgbClr val="2CB3BA"/>
                    </a:solidFill>
                  </a:tcPr>
                </a:tc>
                <a:tc>
                  <a:txBody>
                    <a:bodyPr/>
                    <a:lstStyle/>
                    <a:p>
                      <a:r>
                        <a:rPr lang="en-US" dirty="0"/>
                        <a:t>Month 7</a:t>
                      </a:r>
                      <a:endParaRPr lang="en-IN" dirty="0"/>
                    </a:p>
                  </a:txBody>
                  <a:tcPr>
                    <a:solidFill>
                      <a:srgbClr val="805738"/>
                    </a:solidFill>
                  </a:tcPr>
                </a:tc>
                <a:tc>
                  <a:txBody>
                    <a:bodyPr/>
                    <a:lstStyle/>
                    <a:p>
                      <a:r>
                        <a:rPr lang="en-US" dirty="0"/>
                        <a:t>Month 8</a:t>
                      </a:r>
                      <a:endParaRPr lang="en-IN" dirty="0"/>
                    </a:p>
                  </a:txBody>
                  <a:tcPr>
                    <a:solidFill>
                      <a:srgbClr val="9F1D4F"/>
                    </a:solidFill>
                  </a:tcPr>
                </a:tc>
                <a:extLst>
                  <a:ext uri="{0D108BD9-81ED-4DB2-BD59-A6C34878D82A}">
                    <a16:rowId xmlns:a16="http://schemas.microsoft.com/office/drawing/2014/main" val="2760657425"/>
                  </a:ext>
                </a:extLst>
              </a:tr>
              <a:tr h="322759">
                <a:tc gridSpan="8">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latin typeface="Times New Roman" panose="02020603050405020304" pitchFamily="18" charset="0"/>
                          <a:cs typeface="Times New Roman" panose="02020603050405020304" pitchFamily="18" charset="0"/>
                        </a:rPr>
                        <a:t>Documentation &amp; Regulatory Compliance</a:t>
                      </a:r>
                      <a:endParaRPr lang="en-IN" sz="2000" dirty="0">
                        <a:latin typeface="Times New Roman" panose="02020603050405020304" pitchFamily="18" charset="0"/>
                        <a:cs typeface="Times New Roman" panose="02020603050405020304" pitchFamily="18"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3671423184"/>
                  </a:ext>
                </a:extLst>
              </a:tr>
              <a:tr h="702304">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1816529036"/>
                  </a:ext>
                </a:extLst>
              </a:tr>
              <a:tr h="322759">
                <a:tc gridSpan="8">
                  <a:txBody>
                    <a:bodyPr/>
                    <a:lstStyle/>
                    <a:p>
                      <a:r>
                        <a:rPr lang="en-US" sz="2000" dirty="0">
                          <a:latin typeface="Times New Roman" panose="02020603050405020304" pitchFamily="18" charset="0"/>
                          <a:cs typeface="Times New Roman" panose="02020603050405020304" pitchFamily="18" charset="0"/>
                        </a:rPr>
                        <a:t>Infrastructure setup </a:t>
                      </a:r>
                      <a:endParaRPr lang="en-IN" sz="2000" dirty="0">
                        <a:latin typeface="Times New Roman" panose="02020603050405020304" pitchFamily="18" charset="0"/>
                        <a:cs typeface="Times New Roman" panose="02020603050405020304" pitchFamily="18"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602887539"/>
                  </a:ext>
                </a:extLst>
              </a:tr>
              <a:tr h="667121">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716281683"/>
                  </a:ext>
                </a:extLst>
              </a:tr>
              <a:tr h="322759">
                <a:tc gridSpan="8">
                  <a:txBody>
                    <a:bodyPr/>
                    <a:lstStyle/>
                    <a:p>
                      <a:r>
                        <a:rPr lang="en-US" sz="2000" dirty="0">
                          <a:latin typeface="Times New Roman" panose="02020603050405020304" pitchFamily="18" charset="0"/>
                          <a:cs typeface="Times New Roman" panose="02020603050405020304" pitchFamily="18" charset="0"/>
                        </a:rPr>
                        <a:t>Technology Integration </a:t>
                      </a:r>
                      <a:endParaRPr lang="en-IN" sz="2000" dirty="0">
                        <a:latin typeface="Times New Roman" panose="02020603050405020304" pitchFamily="18" charset="0"/>
                        <a:cs typeface="Times New Roman" panose="02020603050405020304" pitchFamily="18"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293110188"/>
                  </a:ext>
                </a:extLst>
              </a:tr>
              <a:tr h="730657">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2387131769"/>
                  </a:ext>
                </a:extLst>
              </a:tr>
              <a:tr h="381212">
                <a:tc gridSpan="8">
                  <a:txBody>
                    <a:bodyPr/>
                    <a:lstStyle/>
                    <a:p>
                      <a:r>
                        <a:rPr lang="en-US" sz="2000" dirty="0">
                          <a:latin typeface="Times New Roman" panose="02020603050405020304" pitchFamily="18" charset="0"/>
                          <a:cs typeface="Times New Roman" panose="02020603050405020304" pitchFamily="18" charset="0"/>
                        </a:rPr>
                        <a:t>Process Optimization</a:t>
                      </a:r>
                      <a:endParaRPr lang="en-IN" sz="2000" dirty="0">
                        <a:latin typeface="Times New Roman" panose="02020603050405020304" pitchFamily="18" charset="0"/>
                        <a:cs typeface="Times New Roman" panose="02020603050405020304" pitchFamily="18"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945492359"/>
                  </a:ext>
                </a:extLst>
              </a:tr>
              <a:tr h="730657">
                <a:tc>
                  <a:txBody>
                    <a:bodyPr/>
                    <a:lstStyle/>
                    <a:p>
                      <a:endParaRPr lang="en-IN" dirty="0"/>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2838369032"/>
                  </a:ext>
                </a:extLst>
              </a:tr>
              <a:tr h="381212">
                <a:tc gridSpan="8">
                  <a:txBody>
                    <a:bodyPr/>
                    <a:lstStyle/>
                    <a:p>
                      <a:r>
                        <a:rPr lang="en-US" sz="2000" dirty="0">
                          <a:latin typeface="Times New Roman" panose="02020603050405020304" pitchFamily="18" charset="0"/>
                          <a:cs typeface="Times New Roman" panose="02020603050405020304" pitchFamily="18" charset="0"/>
                        </a:rPr>
                        <a:t>User training and Handover</a:t>
                      </a:r>
                      <a:endParaRPr lang="en-IN" sz="2000" dirty="0">
                        <a:latin typeface="Times New Roman" panose="02020603050405020304" pitchFamily="18" charset="0"/>
                        <a:cs typeface="Times New Roman" panose="02020603050405020304" pitchFamily="18"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317035591"/>
                  </a:ext>
                </a:extLst>
              </a:tr>
              <a:tr h="730657">
                <a:tc>
                  <a:txBody>
                    <a:bodyPr/>
                    <a:lstStyle/>
                    <a:p>
                      <a:endParaRPr lang="en-IN" dirty="0"/>
                    </a:p>
                  </a:txBody>
                  <a:tcPr/>
                </a:tc>
                <a:tc>
                  <a:txBody>
                    <a:bodyPr/>
                    <a:lstStyle/>
                    <a:p>
                      <a:endParaRPr lang="en-IN"/>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2457421010"/>
                  </a:ext>
                </a:extLst>
              </a:tr>
            </a:tbl>
          </a:graphicData>
        </a:graphic>
      </p:graphicFrame>
      <p:sp>
        <p:nvSpPr>
          <p:cNvPr id="5" name="Arrow: Pentagon 4">
            <a:extLst>
              <a:ext uri="{FF2B5EF4-FFF2-40B4-BE49-F238E27FC236}">
                <a16:creationId xmlns:a16="http://schemas.microsoft.com/office/drawing/2014/main" id="{BC2973C9-1C4D-AE88-6178-1B4527EFE84C}"/>
              </a:ext>
            </a:extLst>
          </p:cNvPr>
          <p:cNvSpPr/>
          <p:nvPr/>
        </p:nvSpPr>
        <p:spPr>
          <a:xfrm>
            <a:off x="324464" y="839476"/>
            <a:ext cx="2025445" cy="281401"/>
          </a:xfrm>
          <a:prstGeom prst="homePlate">
            <a:avLst/>
          </a:prstGeom>
          <a:gradFill flip="none" rotWithShape="1">
            <a:gsLst>
              <a:gs pos="45448">
                <a:srgbClr val="A7BB1C"/>
              </a:gs>
              <a:gs pos="5000">
                <a:srgbClr val="00B050"/>
              </a:gs>
              <a:gs pos="54000">
                <a:srgbClr val="A9BB1B"/>
              </a:gs>
              <a:gs pos="100000">
                <a:srgbClr val="FFC000"/>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Project start</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7" name="Arrow: Pentagon 6">
            <a:extLst>
              <a:ext uri="{FF2B5EF4-FFF2-40B4-BE49-F238E27FC236}">
                <a16:creationId xmlns:a16="http://schemas.microsoft.com/office/drawing/2014/main" id="{46068256-D09C-0E8C-64A7-C932D8D4F29A}"/>
              </a:ext>
            </a:extLst>
          </p:cNvPr>
          <p:cNvSpPr/>
          <p:nvPr/>
        </p:nvSpPr>
        <p:spPr>
          <a:xfrm>
            <a:off x="2871019" y="1930858"/>
            <a:ext cx="2753032" cy="281401"/>
          </a:xfrm>
          <a:prstGeom prst="homePlate">
            <a:avLst/>
          </a:prstGeom>
          <a:gradFill>
            <a:gsLst>
              <a:gs pos="5000">
                <a:srgbClr val="FFC000"/>
              </a:gs>
              <a:gs pos="43000">
                <a:srgbClr val="EE0000"/>
              </a:gs>
              <a:gs pos="100000">
                <a:srgbClr val="002060"/>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 progress</a:t>
            </a:r>
            <a:endParaRPr lang="en-IN" dirty="0">
              <a:latin typeface="Times New Roman" panose="02020603050405020304" pitchFamily="18" charset="0"/>
              <a:cs typeface="Times New Roman" panose="02020603050405020304" pitchFamily="18" charset="0"/>
            </a:endParaRPr>
          </a:p>
        </p:txBody>
      </p:sp>
      <p:sp>
        <p:nvSpPr>
          <p:cNvPr id="8" name="Arrow: Pentagon 7">
            <a:extLst>
              <a:ext uri="{FF2B5EF4-FFF2-40B4-BE49-F238E27FC236}">
                <a16:creationId xmlns:a16="http://schemas.microsoft.com/office/drawing/2014/main" id="{06B483C3-CE14-F905-78FE-5CE101A07575}"/>
              </a:ext>
            </a:extLst>
          </p:cNvPr>
          <p:cNvSpPr/>
          <p:nvPr/>
        </p:nvSpPr>
        <p:spPr>
          <a:xfrm>
            <a:off x="176979" y="2071558"/>
            <a:ext cx="2025445" cy="281401"/>
          </a:xfrm>
          <a:prstGeom prst="homePlate">
            <a:avLst/>
          </a:prstGeom>
          <a:gradFill flip="none" rotWithShape="1">
            <a:gsLst>
              <a:gs pos="45448">
                <a:srgbClr val="A7BB1C"/>
              </a:gs>
              <a:gs pos="5000">
                <a:srgbClr val="00B050"/>
              </a:gs>
              <a:gs pos="54000">
                <a:srgbClr val="A9BB1B"/>
              </a:gs>
              <a:gs pos="100000">
                <a:srgbClr val="FFC000"/>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latin typeface="Times New Roman" panose="02020603050405020304" pitchFamily="18" charset="0"/>
                <a:cs typeface="Times New Roman" panose="02020603050405020304" pitchFamily="18" charset="0"/>
              </a:rPr>
              <a:t>Surveying &amp; access</a:t>
            </a:r>
            <a:endParaRPr lang="en-IN" sz="1700" dirty="0">
              <a:solidFill>
                <a:schemeClr val="tx1"/>
              </a:solidFill>
              <a:latin typeface="Times New Roman" panose="02020603050405020304" pitchFamily="18" charset="0"/>
              <a:cs typeface="Times New Roman" panose="02020603050405020304" pitchFamily="18" charset="0"/>
            </a:endParaRPr>
          </a:p>
        </p:txBody>
      </p:sp>
      <p:sp>
        <p:nvSpPr>
          <p:cNvPr id="9" name="Arrow: Pentagon 8">
            <a:extLst>
              <a:ext uri="{FF2B5EF4-FFF2-40B4-BE49-F238E27FC236}">
                <a16:creationId xmlns:a16="http://schemas.microsoft.com/office/drawing/2014/main" id="{A14B935D-B8EA-4F93-9FAB-9C091B21D61E}"/>
              </a:ext>
            </a:extLst>
          </p:cNvPr>
          <p:cNvSpPr/>
          <p:nvPr/>
        </p:nvSpPr>
        <p:spPr>
          <a:xfrm>
            <a:off x="2765322" y="1114779"/>
            <a:ext cx="3003755" cy="281401"/>
          </a:xfrm>
          <a:prstGeom prst="homePlate">
            <a:avLst/>
          </a:prstGeom>
          <a:gradFill>
            <a:gsLst>
              <a:gs pos="5000">
                <a:srgbClr val="FFC000"/>
              </a:gs>
              <a:gs pos="43000">
                <a:srgbClr val="EE0000"/>
              </a:gs>
              <a:gs pos="100000">
                <a:srgbClr val="002060"/>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 progress with update</a:t>
            </a:r>
            <a:endParaRPr lang="en-IN" dirty="0">
              <a:latin typeface="Times New Roman" panose="02020603050405020304" pitchFamily="18" charset="0"/>
              <a:cs typeface="Times New Roman" panose="02020603050405020304" pitchFamily="18" charset="0"/>
            </a:endParaRPr>
          </a:p>
        </p:txBody>
      </p:sp>
      <p:sp>
        <p:nvSpPr>
          <p:cNvPr id="10" name="Arrow: Pentagon 9">
            <a:extLst>
              <a:ext uri="{FF2B5EF4-FFF2-40B4-BE49-F238E27FC236}">
                <a16:creationId xmlns:a16="http://schemas.microsoft.com/office/drawing/2014/main" id="{672F1396-5EE9-918A-9060-321E883C54B9}"/>
              </a:ext>
            </a:extLst>
          </p:cNvPr>
          <p:cNvSpPr/>
          <p:nvPr/>
        </p:nvSpPr>
        <p:spPr>
          <a:xfrm>
            <a:off x="6027173" y="3038854"/>
            <a:ext cx="3805085" cy="505332"/>
          </a:xfrm>
          <a:prstGeom prst="homePlate">
            <a:avLst/>
          </a:prstGeom>
          <a:gradFill>
            <a:gsLst>
              <a:gs pos="98000">
                <a:srgbClr val="805738"/>
              </a:gs>
              <a:gs pos="28000">
                <a:schemeClr val="accent6">
                  <a:lumMod val="75000"/>
                </a:schemeClr>
              </a:gs>
              <a:gs pos="0">
                <a:srgbClr val="002060"/>
              </a:gs>
              <a:gs pos="68000">
                <a:srgbClr val="2CB3B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Monitor, refining &amp; complete</a:t>
            </a:r>
            <a:endParaRPr lang="en-IN" dirty="0">
              <a:latin typeface="Times New Roman" panose="02020603050405020304" pitchFamily="18" charset="0"/>
              <a:cs typeface="Times New Roman" panose="02020603050405020304" pitchFamily="18" charset="0"/>
            </a:endParaRPr>
          </a:p>
        </p:txBody>
      </p:sp>
      <p:sp>
        <p:nvSpPr>
          <p:cNvPr id="12" name="Arrow: Pentagon 11">
            <a:extLst>
              <a:ext uri="{FF2B5EF4-FFF2-40B4-BE49-F238E27FC236}">
                <a16:creationId xmlns:a16="http://schemas.microsoft.com/office/drawing/2014/main" id="{EB5E04FA-0724-5704-1751-44A404766129}"/>
              </a:ext>
            </a:extLst>
          </p:cNvPr>
          <p:cNvSpPr/>
          <p:nvPr/>
        </p:nvSpPr>
        <p:spPr>
          <a:xfrm>
            <a:off x="176978" y="3189976"/>
            <a:ext cx="2025445" cy="281401"/>
          </a:xfrm>
          <a:prstGeom prst="homePlate">
            <a:avLst/>
          </a:prstGeom>
          <a:gradFill flip="none" rotWithShape="1">
            <a:gsLst>
              <a:gs pos="45448">
                <a:srgbClr val="A7BB1C"/>
              </a:gs>
              <a:gs pos="5000">
                <a:srgbClr val="00B050"/>
              </a:gs>
              <a:gs pos="54000">
                <a:srgbClr val="A9BB1B"/>
              </a:gs>
              <a:gs pos="100000">
                <a:srgbClr val="FFC000"/>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Design</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13" name="Arrow: Pentagon 12">
            <a:extLst>
              <a:ext uri="{FF2B5EF4-FFF2-40B4-BE49-F238E27FC236}">
                <a16:creationId xmlns:a16="http://schemas.microsoft.com/office/drawing/2014/main" id="{4917D1A7-9615-6EF2-EAAA-D197C352E9B8}"/>
              </a:ext>
            </a:extLst>
          </p:cNvPr>
          <p:cNvSpPr/>
          <p:nvPr/>
        </p:nvSpPr>
        <p:spPr>
          <a:xfrm>
            <a:off x="3067663" y="3054194"/>
            <a:ext cx="2753032" cy="369890"/>
          </a:xfrm>
          <a:prstGeom prst="homePlate">
            <a:avLst/>
          </a:prstGeom>
          <a:gradFill>
            <a:gsLst>
              <a:gs pos="43000">
                <a:srgbClr val="EE0000"/>
              </a:gs>
              <a:gs pos="100000">
                <a:srgbClr val="002060"/>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Developing Prototype</a:t>
            </a:r>
            <a:endParaRPr lang="en-IN" dirty="0">
              <a:latin typeface="Times New Roman" panose="02020603050405020304" pitchFamily="18" charset="0"/>
              <a:cs typeface="Times New Roman" panose="02020603050405020304" pitchFamily="18" charset="0"/>
            </a:endParaRPr>
          </a:p>
        </p:txBody>
      </p:sp>
      <p:sp>
        <p:nvSpPr>
          <p:cNvPr id="14" name="Arrow: Pentagon 13">
            <a:extLst>
              <a:ext uri="{FF2B5EF4-FFF2-40B4-BE49-F238E27FC236}">
                <a16:creationId xmlns:a16="http://schemas.microsoft.com/office/drawing/2014/main" id="{504FBF14-DEF9-217E-6146-3D8F585993C4}"/>
              </a:ext>
            </a:extLst>
          </p:cNvPr>
          <p:cNvSpPr/>
          <p:nvPr/>
        </p:nvSpPr>
        <p:spPr>
          <a:xfrm>
            <a:off x="98323" y="5261534"/>
            <a:ext cx="2526890" cy="281401"/>
          </a:xfrm>
          <a:prstGeom prst="homePlate">
            <a:avLst/>
          </a:prstGeom>
          <a:gradFill flip="none" rotWithShape="1">
            <a:gsLst>
              <a:gs pos="45448">
                <a:srgbClr val="A7BB1C"/>
              </a:gs>
              <a:gs pos="5000">
                <a:srgbClr val="00B050"/>
              </a:gs>
              <a:gs pos="54000">
                <a:srgbClr val="A9BB1B"/>
              </a:gs>
              <a:gs pos="100000">
                <a:srgbClr val="FFC000"/>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Require training needs  </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15" name="Arrow: Pentagon 14">
            <a:extLst>
              <a:ext uri="{FF2B5EF4-FFF2-40B4-BE49-F238E27FC236}">
                <a16:creationId xmlns:a16="http://schemas.microsoft.com/office/drawing/2014/main" id="{CA512624-01E7-CE9A-5093-7F2F3CE067D9}"/>
              </a:ext>
            </a:extLst>
          </p:cNvPr>
          <p:cNvSpPr/>
          <p:nvPr/>
        </p:nvSpPr>
        <p:spPr>
          <a:xfrm>
            <a:off x="324464" y="4143116"/>
            <a:ext cx="2025445" cy="281401"/>
          </a:xfrm>
          <a:prstGeom prst="homePlate">
            <a:avLst/>
          </a:prstGeom>
          <a:gradFill flip="none" rotWithShape="1">
            <a:gsLst>
              <a:gs pos="45448">
                <a:srgbClr val="A7BB1C"/>
              </a:gs>
              <a:gs pos="5000">
                <a:srgbClr val="00B050"/>
              </a:gs>
              <a:gs pos="54000">
                <a:srgbClr val="A9BB1B"/>
              </a:gs>
              <a:gs pos="100000">
                <a:srgbClr val="FFC000"/>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Checking steps</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16" name="Arrow: Pentagon 15">
            <a:extLst>
              <a:ext uri="{FF2B5EF4-FFF2-40B4-BE49-F238E27FC236}">
                <a16:creationId xmlns:a16="http://schemas.microsoft.com/office/drawing/2014/main" id="{7F49A170-7632-94E0-9E3D-9EB642E5B2E7}"/>
              </a:ext>
            </a:extLst>
          </p:cNvPr>
          <p:cNvSpPr/>
          <p:nvPr/>
        </p:nvSpPr>
        <p:spPr>
          <a:xfrm>
            <a:off x="6096000" y="890848"/>
            <a:ext cx="2566219" cy="419053"/>
          </a:xfrm>
          <a:prstGeom prst="homePlate">
            <a:avLst/>
          </a:prstGeom>
          <a:gradFill>
            <a:gsLst>
              <a:gs pos="5000">
                <a:srgbClr val="002060"/>
              </a:gs>
              <a:gs pos="11000">
                <a:schemeClr val="accent6">
                  <a:lumMod val="75000"/>
                </a:schemeClr>
              </a:gs>
              <a:gs pos="59000">
                <a:srgbClr val="2CB3B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Updating </a:t>
            </a:r>
            <a:endParaRPr lang="en-IN" dirty="0">
              <a:latin typeface="Times New Roman" panose="02020603050405020304" pitchFamily="18" charset="0"/>
              <a:cs typeface="Times New Roman" panose="02020603050405020304" pitchFamily="18" charset="0"/>
            </a:endParaRPr>
          </a:p>
        </p:txBody>
      </p:sp>
      <p:pic>
        <p:nvPicPr>
          <p:cNvPr id="18" name="Graphic 17" descr="Checkmark with solid fill">
            <a:extLst>
              <a:ext uri="{FF2B5EF4-FFF2-40B4-BE49-F238E27FC236}">
                <a16:creationId xmlns:a16="http://schemas.microsoft.com/office/drawing/2014/main" id="{ECB59A70-C552-C158-F233-D7F6AB6AD4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46085" y="791862"/>
            <a:ext cx="376628" cy="376628"/>
          </a:xfrm>
          <a:prstGeom prst="rect">
            <a:avLst/>
          </a:prstGeom>
        </p:spPr>
      </p:pic>
      <p:sp>
        <p:nvSpPr>
          <p:cNvPr id="19" name="Arrow: Pentagon 18">
            <a:extLst>
              <a:ext uri="{FF2B5EF4-FFF2-40B4-BE49-F238E27FC236}">
                <a16:creationId xmlns:a16="http://schemas.microsoft.com/office/drawing/2014/main" id="{A76DF14B-F332-5A8B-06DA-2A5B2F49734A}"/>
              </a:ext>
            </a:extLst>
          </p:cNvPr>
          <p:cNvSpPr/>
          <p:nvPr/>
        </p:nvSpPr>
        <p:spPr>
          <a:xfrm>
            <a:off x="5928853" y="1933906"/>
            <a:ext cx="3185650" cy="419053"/>
          </a:xfrm>
          <a:prstGeom prst="homePlate">
            <a:avLst/>
          </a:prstGeom>
          <a:gradFill>
            <a:gsLst>
              <a:gs pos="5000">
                <a:srgbClr val="002060"/>
              </a:gs>
              <a:gs pos="11000">
                <a:schemeClr val="accent6">
                  <a:lumMod val="75000"/>
                </a:schemeClr>
              </a:gs>
              <a:gs pos="59000">
                <a:srgbClr val="2CB3B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Set up equipment &amp; access site</a:t>
            </a:r>
            <a:endParaRPr lang="en-IN" dirty="0">
              <a:latin typeface="Times New Roman" panose="02020603050405020304" pitchFamily="18" charset="0"/>
              <a:cs typeface="Times New Roman" panose="02020603050405020304" pitchFamily="18" charset="0"/>
            </a:endParaRPr>
          </a:p>
        </p:txBody>
      </p:sp>
      <p:sp>
        <p:nvSpPr>
          <p:cNvPr id="20" name="Arrow: Pentagon 19">
            <a:extLst>
              <a:ext uri="{FF2B5EF4-FFF2-40B4-BE49-F238E27FC236}">
                <a16:creationId xmlns:a16="http://schemas.microsoft.com/office/drawing/2014/main" id="{12FD9714-7752-0214-C01D-DC3C23F8FD0A}"/>
              </a:ext>
            </a:extLst>
          </p:cNvPr>
          <p:cNvSpPr/>
          <p:nvPr/>
        </p:nvSpPr>
        <p:spPr>
          <a:xfrm>
            <a:off x="3141406" y="4129598"/>
            <a:ext cx="6364350" cy="419052"/>
          </a:xfrm>
          <a:prstGeom prst="homePlate">
            <a:avLst/>
          </a:prstGeom>
          <a:gradFill>
            <a:gsLst>
              <a:gs pos="94000">
                <a:srgbClr val="805738"/>
              </a:gs>
              <a:gs pos="54000">
                <a:schemeClr val="accent6">
                  <a:lumMod val="75000"/>
                </a:schemeClr>
              </a:gs>
              <a:gs pos="21000">
                <a:srgbClr val="002060"/>
              </a:gs>
              <a:gs pos="0">
                <a:srgbClr val="EE0000"/>
              </a:gs>
              <a:gs pos="88000">
                <a:srgbClr val="2CB3B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latin typeface="Times New Roman" panose="02020603050405020304" pitchFamily="18" charset="0"/>
                <a:cs typeface="Times New Roman" panose="02020603050405020304" pitchFamily="18" charset="0"/>
              </a:rPr>
              <a:t>Analysing</a:t>
            </a:r>
            <a:r>
              <a:rPr lang="en-US" dirty="0">
                <a:latin typeface="Times New Roman" panose="02020603050405020304" pitchFamily="18" charset="0"/>
                <a:cs typeface="Times New Roman" panose="02020603050405020304" pitchFamily="18" charset="0"/>
              </a:rPr>
              <a:t> &amp; Testing</a:t>
            </a:r>
            <a:endParaRPr lang="en-IN" dirty="0">
              <a:latin typeface="Times New Roman" panose="02020603050405020304" pitchFamily="18" charset="0"/>
              <a:cs typeface="Times New Roman" panose="02020603050405020304" pitchFamily="18" charset="0"/>
            </a:endParaRPr>
          </a:p>
        </p:txBody>
      </p:sp>
      <p:sp>
        <p:nvSpPr>
          <p:cNvPr id="21" name="Arrow: Pentagon 20">
            <a:extLst>
              <a:ext uri="{FF2B5EF4-FFF2-40B4-BE49-F238E27FC236}">
                <a16:creationId xmlns:a16="http://schemas.microsoft.com/office/drawing/2014/main" id="{F35ECDEA-3AE6-1658-5B53-75A1354868B6}"/>
              </a:ext>
            </a:extLst>
          </p:cNvPr>
          <p:cNvSpPr/>
          <p:nvPr/>
        </p:nvSpPr>
        <p:spPr>
          <a:xfrm>
            <a:off x="9426678" y="890848"/>
            <a:ext cx="1533832" cy="505332"/>
          </a:xfrm>
          <a:prstGeom prst="homePlate">
            <a:avLst/>
          </a:prstGeom>
          <a:gradFill>
            <a:gsLst>
              <a:gs pos="66000">
                <a:srgbClr val="805738"/>
              </a:gs>
              <a:gs pos="84000">
                <a:schemeClr val="accent6">
                  <a:lumMod val="5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Complete</a:t>
            </a:r>
            <a:endParaRPr lang="en-IN" dirty="0">
              <a:latin typeface="Times New Roman" panose="02020603050405020304" pitchFamily="18" charset="0"/>
              <a:cs typeface="Times New Roman" panose="02020603050405020304" pitchFamily="18" charset="0"/>
            </a:endParaRPr>
          </a:p>
        </p:txBody>
      </p:sp>
      <p:pic>
        <p:nvPicPr>
          <p:cNvPr id="25" name="Picture 24" descr="A black rectangle with orange dots">
            <a:extLst>
              <a:ext uri="{FF2B5EF4-FFF2-40B4-BE49-F238E27FC236}">
                <a16:creationId xmlns:a16="http://schemas.microsoft.com/office/drawing/2014/main" id="{6AD2BF87-D28F-4D51-88C6-3F0EDCF50D9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rot="3152031">
            <a:off x="10869769" y="699406"/>
            <a:ext cx="477293" cy="673429"/>
          </a:xfrm>
          <a:prstGeom prst="rect">
            <a:avLst/>
          </a:prstGeom>
        </p:spPr>
      </p:pic>
      <p:sp>
        <p:nvSpPr>
          <p:cNvPr id="27" name="Arrow: Pentagon 26">
            <a:extLst>
              <a:ext uri="{FF2B5EF4-FFF2-40B4-BE49-F238E27FC236}">
                <a16:creationId xmlns:a16="http://schemas.microsoft.com/office/drawing/2014/main" id="{785E83F8-2414-AD8D-D0CF-932F33E62F94}"/>
              </a:ext>
            </a:extLst>
          </p:cNvPr>
          <p:cNvSpPr/>
          <p:nvPr/>
        </p:nvSpPr>
        <p:spPr>
          <a:xfrm>
            <a:off x="9505756" y="1959592"/>
            <a:ext cx="2190697" cy="505332"/>
          </a:xfrm>
          <a:prstGeom prst="homePlate">
            <a:avLst/>
          </a:prstGeom>
          <a:gradFill>
            <a:gsLst>
              <a:gs pos="43000">
                <a:srgbClr val="805738"/>
              </a:gs>
              <a:gs pos="61000">
                <a:schemeClr val="accent6">
                  <a:lumMod val="5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Complete</a:t>
            </a:r>
            <a:endParaRPr lang="en-IN" dirty="0">
              <a:latin typeface="Times New Roman" panose="02020603050405020304" pitchFamily="18" charset="0"/>
              <a:cs typeface="Times New Roman" panose="02020603050405020304" pitchFamily="18" charset="0"/>
            </a:endParaRPr>
          </a:p>
        </p:txBody>
      </p:sp>
      <p:pic>
        <p:nvPicPr>
          <p:cNvPr id="28" name="Picture 27" descr="A black rectangle with orange dots">
            <a:extLst>
              <a:ext uri="{FF2B5EF4-FFF2-40B4-BE49-F238E27FC236}">
                <a16:creationId xmlns:a16="http://schemas.microsoft.com/office/drawing/2014/main" id="{8190F30D-0A31-8F95-DF66-31C75F02E34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rot="3152031">
            <a:off x="11612864" y="1725143"/>
            <a:ext cx="409948" cy="578410"/>
          </a:xfrm>
          <a:prstGeom prst="rect">
            <a:avLst/>
          </a:prstGeom>
        </p:spPr>
      </p:pic>
      <p:sp>
        <p:nvSpPr>
          <p:cNvPr id="30" name="Arrow: Pentagon 29">
            <a:extLst>
              <a:ext uri="{FF2B5EF4-FFF2-40B4-BE49-F238E27FC236}">
                <a16:creationId xmlns:a16="http://schemas.microsoft.com/office/drawing/2014/main" id="{C9BD37DA-A35D-7546-1BA3-766F9E63ADF2}"/>
              </a:ext>
            </a:extLst>
          </p:cNvPr>
          <p:cNvSpPr/>
          <p:nvPr/>
        </p:nvSpPr>
        <p:spPr>
          <a:xfrm>
            <a:off x="3189065" y="5246035"/>
            <a:ext cx="6364350" cy="419052"/>
          </a:xfrm>
          <a:prstGeom prst="homePlate">
            <a:avLst/>
          </a:prstGeom>
          <a:gradFill>
            <a:gsLst>
              <a:gs pos="94000">
                <a:srgbClr val="805738"/>
              </a:gs>
              <a:gs pos="54000">
                <a:schemeClr val="accent6">
                  <a:lumMod val="75000"/>
                </a:schemeClr>
              </a:gs>
              <a:gs pos="21000">
                <a:srgbClr val="002060"/>
              </a:gs>
              <a:gs pos="0">
                <a:srgbClr val="EE0000"/>
              </a:gs>
              <a:gs pos="88000">
                <a:srgbClr val="2CB3B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Training</a:t>
            </a:r>
            <a:endParaRPr lang="en-IN" dirty="0">
              <a:latin typeface="Times New Roman" panose="02020603050405020304" pitchFamily="18" charset="0"/>
              <a:cs typeface="Times New Roman" panose="02020603050405020304" pitchFamily="18" charset="0"/>
            </a:endParaRPr>
          </a:p>
        </p:txBody>
      </p:sp>
      <p:pic>
        <p:nvPicPr>
          <p:cNvPr id="31" name="Graphic 30" descr="Checkmark with solid fill">
            <a:extLst>
              <a:ext uri="{FF2B5EF4-FFF2-40B4-BE49-F238E27FC236}">
                <a16:creationId xmlns:a16="http://schemas.microsoft.com/office/drawing/2014/main" id="{109F248C-A03F-9C69-D42E-E45E80441CB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98060" y="4191099"/>
            <a:ext cx="296050" cy="296050"/>
          </a:xfrm>
          <a:prstGeom prst="rect">
            <a:avLst/>
          </a:prstGeom>
        </p:spPr>
      </p:pic>
      <p:sp>
        <p:nvSpPr>
          <p:cNvPr id="32" name="Arrow: Pentagon 31">
            <a:extLst>
              <a:ext uri="{FF2B5EF4-FFF2-40B4-BE49-F238E27FC236}">
                <a16:creationId xmlns:a16="http://schemas.microsoft.com/office/drawing/2014/main" id="{5B44F9B5-852F-E451-8AFA-63876757F84A}"/>
              </a:ext>
            </a:extLst>
          </p:cNvPr>
          <p:cNvSpPr/>
          <p:nvPr/>
        </p:nvSpPr>
        <p:spPr>
          <a:xfrm>
            <a:off x="9832257" y="4191099"/>
            <a:ext cx="863735" cy="357551"/>
          </a:xfrm>
          <a:prstGeom prst="homePlate">
            <a:avLst/>
          </a:prstGeom>
          <a:solidFill>
            <a:srgbClr val="8057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Times New Roman" panose="02020603050405020304" pitchFamily="18" charset="0"/>
                <a:cs typeface="Times New Roman" panose="02020603050405020304" pitchFamily="18" charset="0"/>
              </a:rPr>
              <a:t>complete</a:t>
            </a:r>
            <a:endParaRPr lang="en-IN" sz="1200" dirty="0">
              <a:latin typeface="Times New Roman" panose="02020603050405020304" pitchFamily="18" charset="0"/>
              <a:cs typeface="Times New Roman" panose="02020603050405020304" pitchFamily="18" charset="0"/>
            </a:endParaRPr>
          </a:p>
        </p:txBody>
      </p:sp>
      <p:pic>
        <p:nvPicPr>
          <p:cNvPr id="33" name="Picture 32" descr="A black rectangle with orange dots">
            <a:extLst>
              <a:ext uri="{FF2B5EF4-FFF2-40B4-BE49-F238E27FC236}">
                <a16:creationId xmlns:a16="http://schemas.microsoft.com/office/drawing/2014/main" id="{0DCACBBE-AE47-E03D-4813-4A055BC2247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rot="3152031">
            <a:off x="10491018" y="3920834"/>
            <a:ext cx="409948" cy="578410"/>
          </a:xfrm>
          <a:prstGeom prst="rect">
            <a:avLst/>
          </a:prstGeom>
        </p:spPr>
      </p:pic>
      <p:sp>
        <p:nvSpPr>
          <p:cNvPr id="34" name="Arrow: Pentagon 33">
            <a:extLst>
              <a:ext uri="{FF2B5EF4-FFF2-40B4-BE49-F238E27FC236}">
                <a16:creationId xmlns:a16="http://schemas.microsoft.com/office/drawing/2014/main" id="{90F369F3-7B81-5A9C-98C5-77CE590DD6B4}"/>
              </a:ext>
            </a:extLst>
          </p:cNvPr>
          <p:cNvSpPr/>
          <p:nvPr/>
        </p:nvSpPr>
        <p:spPr>
          <a:xfrm>
            <a:off x="10341763" y="5261534"/>
            <a:ext cx="1327208" cy="419052"/>
          </a:xfrm>
          <a:prstGeom prst="homePlate">
            <a:avLst/>
          </a:prstGeom>
          <a:gradFill>
            <a:gsLst>
              <a:gs pos="79024">
                <a:srgbClr val="9F1D4F"/>
              </a:gs>
              <a:gs pos="0">
                <a:srgbClr val="805738"/>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Complete</a:t>
            </a:r>
            <a:r>
              <a:rPr lang="en-US" dirty="0"/>
              <a:t> </a:t>
            </a:r>
            <a:endParaRPr lang="en-IN" dirty="0"/>
          </a:p>
        </p:txBody>
      </p:sp>
      <p:pic>
        <p:nvPicPr>
          <p:cNvPr id="35" name="Picture 34" descr="A black rectangle with orange dots">
            <a:extLst>
              <a:ext uri="{FF2B5EF4-FFF2-40B4-BE49-F238E27FC236}">
                <a16:creationId xmlns:a16="http://schemas.microsoft.com/office/drawing/2014/main" id="{E8E9031A-32CC-E724-3DF4-2553045E7DB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rot="3152031">
            <a:off x="11612863" y="5060032"/>
            <a:ext cx="409948" cy="578410"/>
          </a:xfrm>
          <a:prstGeom prst="rect">
            <a:avLst/>
          </a:prstGeom>
        </p:spPr>
      </p:pic>
      <p:pic>
        <p:nvPicPr>
          <p:cNvPr id="36" name="Graphic 35" descr="Checkmark with solid fill">
            <a:extLst>
              <a:ext uri="{FF2B5EF4-FFF2-40B4-BE49-F238E27FC236}">
                <a16:creationId xmlns:a16="http://schemas.microsoft.com/office/drawing/2014/main" id="{88242AC1-0D57-C4D2-1FAD-BEDDE28F1F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41827" y="1921260"/>
            <a:ext cx="281401" cy="281401"/>
          </a:xfrm>
          <a:prstGeom prst="rect">
            <a:avLst/>
          </a:prstGeom>
        </p:spPr>
      </p:pic>
      <p:pic>
        <p:nvPicPr>
          <p:cNvPr id="37" name="Graphic 36" descr="Checkmark with solid fill">
            <a:extLst>
              <a:ext uri="{FF2B5EF4-FFF2-40B4-BE49-F238E27FC236}">
                <a16:creationId xmlns:a16="http://schemas.microsoft.com/office/drawing/2014/main" id="{CF9CA921-27D6-FCAE-2D15-429625A4B0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45777" y="5312880"/>
            <a:ext cx="296050" cy="296050"/>
          </a:xfrm>
          <a:prstGeom prst="rect">
            <a:avLst/>
          </a:prstGeom>
        </p:spPr>
      </p:pic>
      <p:pic>
        <p:nvPicPr>
          <p:cNvPr id="38" name="Graphic 37" descr="Checkmark with solid fill">
            <a:extLst>
              <a:ext uri="{FF2B5EF4-FFF2-40B4-BE49-F238E27FC236}">
                <a16:creationId xmlns:a16="http://schemas.microsoft.com/office/drawing/2014/main" id="{669F760A-9BA6-EC5F-B331-BDC6200825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12714" y="3155138"/>
            <a:ext cx="281401" cy="281401"/>
          </a:xfrm>
          <a:prstGeom prst="rect">
            <a:avLst/>
          </a:prstGeom>
        </p:spPr>
      </p:pic>
      <p:pic>
        <p:nvPicPr>
          <p:cNvPr id="39" name="Picture 38" descr="A black rectangle with orange dots">
            <a:extLst>
              <a:ext uri="{FF2B5EF4-FFF2-40B4-BE49-F238E27FC236}">
                <a16:creationId xmlns:a16="http://schemas.microsoft.com/office/drawing/2014/main" id="{A1088B7F-E224-4A8E-B366-554D352A7ADF}"/>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rot="3152031">
            <a:off x="9782558" y="2916368"/>
            <a:ext cx="409948" cy="578410"/>
          </a:xfrm>
          <a:prstGeom prst="rect">
            <a:avLst/>
          </a:prstGeom>
        </p:spPr>
      </p:pic>
      <p:sp>
        <p:nvSpPr>
          <p:cNvPr id="44" name="Rectangle: Rounded Corners 43">
            <a:extLst>
              <a:ext uri="{FF2B5EF4-FFF2-40B4-BE49-F238E27FC236}">
                <a16:creationId xmlns:a16="http://schemas.microsoft.com/office/drawing/2014/main" id="{4FEEE9F5-69B8-D93C-47A7-C333CBC1D6AF}"/>
              </a:ext>
            </a:extLst>
          </p:cNvPr>
          <p:cNvSpPr/>
          <p:nvPr/>
        </p:nvSpPr>
        <p:spPr>
          <a:xfrm>
            <a:off x="7028022" y="5989711"/>
            <a:ext cx="2340076" cy="720487"/>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Complete</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49" name="Rectangle: Rounded Corners 48">
            <a:extLst>
              <a:ext uri="{FF2B5EF4-FFF2-40B4-BE49-F238E27FC236}">
                <a16:creationId xmlns:a16="http://schemas.microsoft.com/office/drawing/2014/main" id="{0780B832-65F3-77CB-208B-B3454DBA498B}"/>
              </a:ext>
            </a:extLst>
          </p:cNvPr>
          <p:cNvSpPr/>
          <p:nvPr/>
        </p:nvSpPr>
        <p:spPr>
          <a:xfrm>
            <a:off x="1772680" y="6009437"/>
            <a:ext cx="2340076" cy="720487"/>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Approval</a:t>
            </a:r>
            <a:endParaRPr lang="en-IN" dirty="0">
              <a:solidFill>
                <a:schemeClr val="tx1"/>
              </a:solidFill>
              <a:latin typeface="Times New Roman" panose="02020603050405020304" pitchFamily="18" charset="0"/>
              <a:cs typeface="Times New Roman" panose="02020603050405020304" pitchFamily="18" charset="0"/>
            </a:endParaRPr>
          </a:p>
        </p:txBody>
      </p:sp>
      <p:pic>
        <p:nvPicPr>
          <p:cNvPr id="50" name="Graphic 49" descr="Checkmark with solid fill">
            <a:extLst>
              <a:ext uri="{FF2B5EF4-FFF2-40B4-BE49-F238E27FC236}">
                <a16:creationId xmlns:a16="http://schemas.microsoft.com/office/drawing/2014/main" id="{7202B94E-C57D-9BA1-835B-D250926363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73281" y="6152015"/>
            <a:ext cx="376628" cy="376628"/>
          </a:xfrm>
          <a:prstGeom prst="rect">
            <a:avLst/>
          </a:prstGeom>
        </p:spPr>
      </p:pic>
      <p:pic>
        <p:nvPicPr>
          <p:cNvPr id="51" name="Picture 50" descr="A black rectangle with orange dots">
            <a:extLst>
              <a:ext uri="{FF2B5EF4-FFF2-40B4-BE49-F238E27FC236}">
                <a16:creationId xmlns:a16="http://schemas.microsoft.com/office/drawing/2014/main" id="{8C87A0C7-5C4D-A873-781C-2C59BFC32F8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rot="3152031">
            <a:off x="7135414" y="6092355"/>
            <a:ext cx="294963" cy="416174"/>
          </a:xfrm>
          <a:prstGeom prst="rect">
            <a:avLst/>
          </a:prstGeom>
        </p:spPr>
      </p:pic>
    </p:spTree>
    <p:extLst>
      <p:ext uri="{BB962C8B-B14F-4D97-AF65-F5344CB8AC3E}">
        <p14:creationId xmlns:p14="http://schemas.microsoft.com/office/powerpoint/2010/main" val="453388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C8B3E6-42BF-6FE4-2845-17E28C422A25}"/>
              </a:ext>
            </a:extLst>
          </p:cNvPr>
          <p:cNvSpPr/>
          <p:nvPr/>
        </p:nvSpPr>
        <p:spPr>
          <a:xfrm>
            <a:off x="-1" y="0"/>
            <a:ext cx="12192001" cy="6858000"/>
          </a:xfrm>
          <a:prstGeom prst="rect">
            <a:avLst/>
          </a:prstGeom>
          <a:blipFill dpi="0" rotWithShape="1">
            <a:blip r:embed="rId3">
              <a:alphaModFix amt="18000"/>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BEF910EA-C860-E196-B9EC-3FD67CAED13B}"/>
              </a:ext>
            </a:extLst>
          </p:cNvPr>
          <p:cNvSpPr/>
          <p:nvPr/>
        </p:nvSpPr>
        <p:spPr>
          <a:xfrm>
            <a:off x="-2" y="0"/>
            <a:ext cx="12192001" cy="6858000"/>
          </a:xfrm>
          <a:prstGeom prst="rect">
            <a:avLst/>
          </a:prstGeom>
          <a:blipFill dpi="0" rotWithShape="1">
            <a:blip r:embed="rId4">
              <a:alphaModFix amt="8000"/>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itle 1">
            <a:extLst>
              <a:ext uri="{FF2B5EF4-FFF2-40B4-BE49-F238E27FC236}">
                <a16:creationId xmlns:a16="http://schemas.microsoft.com/office/drawing/2014/main" id="{7130967F-A785-78FB-6DCC-4430216E6CDA}"/>
              </a:ext>
            </a:extLst>
          </p:cNvPr>
          <p:cNvSpPr txBox="1">
            <a:spLocks/>
          </p:cNvSpPr>
          <p:nvPr/>
        </p:nvSpPr>
        <p:spPr>
          <a:xfrm>
            <a:off x="1640156" y="193688"/>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4800" b="1" dirty="0">
                <a:solidFill>
                  <a:schemeClr val="accent3">
                    <a:lumMod val="50000"/>
                  </a:schemeClr>
                </a:solidFill>
                <a:latin typeface="Cambria" panose="02040503050406030204" pitchFamily="18" charset="0"/>
                <a:ea typeface="Cambria" panose="02040503050406030204" pitchFamily="18" charset="0"/>
                <a:cs typeface="Times New Roman" panose="02020603050405020304" pitchFamily="18" charset="0"/>
              </a:rPr>
              <a:t>Cost Estimation</a:t>
            </a:r>
          </a:p>
        </p:txBody>
      </p:sp>
      <p:graphicFrame>
        <p:nvGraphicFramePr>
          <p:cNvPr id="9" name="Table 8">
            <a:extLst>
              <a:ext uri="{FF2B5EF4-FFF2-40B4-BE49-F238E27FC236}">
                <a16:creationId xmlns:a16="http://schemas.microsoft.com/office/drawing/2014/main" id="{9EA30A08-081C-9F30-557E-7F7FC95A4068}"/>
              </a:ext>
            </a:extLst>
          </p:cNvPr>
          <p:cNvGraphicFramePr>
            <a:graphicFrameLocks noGrp="1"/>
          </p:cNvGraphicFramePr>
          <p:nvPr>
            <p:extLst>
              <p:ext uri="{D42A27DB-BD31-4B8C-83A1-F6EECF244321}">
                <p14:modId xmlns:p14="http://schemas.microsoft.com/office/powerpoint/2010/main" val="2672711182"/>
              </p:ext>
            </p:extLst>
          </p:nvPr>
        </p:nvGraphicFramePr>
        <p:xfrm>
          <a:off x="312199" y="1668266"/>
          <a:ext cx="5088351" cy="3882564"/>
        </p:xfrm>
        <a:graphic>
          <a:graphicData uri="http://schemas.openxmlformats.org/drawingml/2006/table">
            <a:tbl>
              <a:tblPr firstRow="1" bandRow="1">
                <a:tableStyleId>{8799B23B-EC83-4686-B30A-512413B5E67A}</a:tableStyleId>
              </a:tblPr>
              <a:tblGrid>
                <a:gridCol w="3013393">
                  <a:extLst>
                    <a:ext uri="{9D8B030D-6E8A-4147-A177-3AD203B41FA5}">
                      <a16:colId xmlns:a16="http://schemas.microsoft.com/office/drawing/2014/main" val="3658718179"/>
                    </a:ext>
                  </a:extLst>
                </a:gridCol>
                <a:gridCol w="2074958">
                  <a:extLst>
                    <a:ext uri="{9D8B030D-6E8A-4147-A177-3AD203B41FA5}">
                      <a16:colId xmlns:a16="http://schemas.microsoft.com/office/drawing/2014/main" val="50273931"/>
                    </a:ext>
                  </a:extLst>
                </a:gridCol>
              </a:tblGrid>
              <a:tr h="530254">
                <a:tc>
                  <a:txBody>
                    <a:bodyPr/>
                    <a:lstStyle/>
                    <a:p>
                      <a:r>
                        <a:rPr lang="en-IN" sz="2000" dirty="0">
                          <a:latin typeface="Times New Roman" panose="02020603050405020304" pitchFamily="18" charset="0"/>
                          <a:cs typeface="Times New Roman" panose="02020603050405020304" pitchFamily="18" charset="0"/>
                        </a:rPr>
                        <a:t>Feature</a:t>
                      </a:r>
                    </a:p>
                  </a:txBody>
                  <a:tcPr anchor="ctr"/>
                </a:tc>
                <a:tc>
                  <a:txBody>
                    <a:bodyPr/>
                    <a:lstStyle/>
                    <a:p>
                      <a:r>
                        <a:rPr lang="en-IN" sz="2000">
                          <a:latin typeface="Times New Roman" panose="02020603050405020304" pitchFamily="18" charset="0"/>
                          <a:cs typeface="Times New Roman" panose="02020603050405020304" pitchFamily="18" charset="0"/>
                        </a:rPr>
                        <a:t>Estimated Cost (INR)</a:t>
                      </a:r>
                    </a:p>
                  </a:txBody>
                  <a:tcPr anchor="ctr"/>
                </a:tc>
                <a:extLst>
                  <a:ext uri="{0D108BD9-81ED-4DB2-BD59-A6C34878D82A}">
                    <a16:rowId xmlns:a16="http://schemas.microsoft.com/office/drawing/2014/main" val="3909193926"/>
                  </a:ext>
                </a:extLst>
              </a:tr>
              <a:tr h="530254">
                <a:tc>
                  <a:txBody>
                    <a:bodyPr/>
                    <a:lstStyle/>
                    <a:p>
                      <a:r>
                        <a:rPr lang="en-IN" sz="2000">
                          <a:latin typeface="Times New Roman" panose="02020603050405020304" pitchFamily="18" charset="0"/>
                          <a:cs typeface="Times New Roman" panose="02020603050405020304" pitchFamily="18" charset="0"/>
                        </a:rPr>
                        <a:t>Infrastructure Setup</a:t>
                      </a:r>
                    </a:p>
                  </a:txBody>
                  <a:tcPr anchor="ctr"/>
                </a:tc>
                <a:tc>
                  <a:txBody>
                    <a:bodyPr/>
                    <a:lstStyle/>
                    <a:p>
                      <a:r>
                        <a:rPr lang="en-IN" sz="2000" dirty="0">
                          <a:latin typeface="Times New Roman" panose="02020603050405020304" pitchFamily="18" charset="0"/>
                          <a:cs typeface="Times New Roman" panose="02020603050405020304" pitchFamily="18" charset="0"/>
                        </a:rPr>
                        <a:t>₹12,50,00,000</a:t>
                      </a:r>
                    </a:p>
                  </a:txBody>
                  <a:tcPr anchor="ctr"/>
                </a:tc>
                <a:extLst>
                  <a:ext uri="{0D108BD9-81ED-4DB2-BD59-A6C34878D82A}">
                    <a16:rowId xmlns:a16="http://schemas.microsoft.com/office/drawing/2014/main" val="3868729428"/>
                  </a:ext>
                </a:extLst>
              </a:tr>
              <a:tr h="530254">
                <a:tc>
                  <a:txBody>
                    <a:bodyPr/>
                    <a:lstStyle/>
                    <a:p>
                      <a:r>
                        <a:rPr lang="en-IN" sz="2000">
                          <a:latin typeface="Times New Roman" panose="02020603050405020304" pitchFamily="18" charset="0"/>
                          <a:cs typeface="Times New Roman" panose="02020603050405020304" pitchFamily="18" charset="0"/>
                        </a:rPr>
                        <a:t>Technology Integration</a:t>
                      </a:r>
                    </a:p>
                  </a:txBody>
                  <a:tcPr anchor="ctr"/>
                </a:tc>
                <a:tc>
                  <a:txBody>
                    <a:bodyPr/>
                    <a:lstStyle/>
                    <a:p>
                      <a:r>
                        <a:rPr lang="en-IN" sz="2000" dirty="0">
                          <a:latin typeface="Times New Roman" panose="02020603050405020304" pitchFamily="18" charset="0"/>
                          <a:cs typeface="Times New Roman" panose="02020603050405020304" pitchFamily="18" charset="0"/>
                        </a:rPr>
                        <a:t>₹7,50,00,000</a:t>
                      </a:r>
                    </a:p>
                  </a:txBody>
                  <a:tcPr anchor="ctr"/>
                </a:tc>
                <a:extLst>
                  <a:ext uri="{0D108BD9-81ED-4DB2-BD59-A6C34878D82A}">
                    <a16:rowId xmlns:a16="http://schemas.microsoft.com/office/drawing/2014/main" val="3702231633"/>
                  </a:ext>
                </a:extLst>
              </a:tr>
              <a:tr h="530254">
                <a:tc>
                  <a:txBody>
                    <a:bodyPr/>
                    <a:lstStyle/>
                    <a:p>
                      <a:r>
                        <a:rPr lang="en-IN" sz="2000">
                          <a:latin typeface="Times New Roman" panose="02020603050405020304" pitchFamily="18" charset="0"/>
                          <a:cs typeface="Times New Roman" panose="02020603050405020304" pitchFamily="18" charset="0"/>
                        </a:rPr>
                        <a:t>Process Optimization</a:t>
                      </a:r>
                    </a:p>
                  </a:txBody>
                  <a:tcPr anchor="ctr"/>
                </a:tc>
                <a:tc>
                  <a:txBody>
                    <a:bodyPr/>
                    <a:lstStyle/>
                    <a:p>
                      <a:r>
                        <a:rPr lang="en-IN" sz="2000">
                          <a:latin typeface="Times New Roman" panose="02020603050405020304" pitchFamily="18" charset="0"/>
                          <a:cs typeface="Times New Roman" panose="02020603050405020304" pitchFamily="18" charset="0"/>
                        </a:rPr>
                        <a:t>₹5,00,00,000</a:t>
                      </a:r>
                    </a:p>
                  </a:txBody>
                  <a:tcPr anchor="ctr"/>
                </a:tc>
                <a:extLst>
                  <a:ext uri="{0D108BD9-81ED-4DB2-BD59-A6C34878D82A}">
                    <a16:rowId xmlns:a16="http://schemas.microsoft.com/office/drawing/2014/main" val="3123198385"/>
                  </a:ext>
                </a:extLst>
              </a:tr>
              <a:tr h="530254">
                <a:tc>
                  <a:txBody>
                    <a:bodyPr/>
                    <a:lstStyle/>
                    <a:p>
                      <a:r>
                        <a:rPr lang="en-IN" sz="2000">
                          <a:latin typeface="Times New Roman" panose="02020603050405020304" pitchFamily="18" charset="0"/>
                          <a:cs typeface="Times New Roman" panose="02020603050405020304" pitchFamily="18" charset="0"/>
                        </a:rPr>
                        <a:t>Regulatory Compliance</a:t>
                      </a:r>
                    </a:p>
                  </a:txBody>
                  <a:tcPr anchor="ctr"/>
                </a:tc>
                <a:tc>
                  <a:txBody>
                    <a:bodyPr/>
                    <a:lstStyle/>
                    <a:p>
                      <a:r>
                        <a:rPr lang="en-IN" sz="2000">
                          <a:latin typeface="Times New Roman" panose="02020603050405020304" pitchFamily="18" charset="0"/>
                          <a:cs typeface="Times New Roman" panose="02020603050405020304" pitchFamily="18" charset="0"/>
                        </a:rPr>
                        <a:t>₹7,50,00,000</a:t>
                      </a:r>
                    </a:p>
                  </a:txBody>
                  <a:tcPr anchor="ctr"/>
                </a:tc>
                <a:extLst>
                  <a:ext uri="{0D108BD9-81ED-4DB2-BD59-A6C34878D82A}">
                    <a16:rowId xmlns:a16="http://schemas.microsoft.com/office/drawing/2014/main" val="1600215321"/>
                  </a:ext>
                </a:extLst>
              </a:tr>
              <a:tr h="530254">
                <a:tc>
                  <a:txBody>
                    <a:bodyPr/>
                    <a:lstStyle/>
                    <a:p>
                      <a:r>
                        <a:rPr lang="en-IN" sz="2000">
                          <a:latin typeface="Times New Roman" panose="02020603050405020304" pitchFamily="18" charset="0"/>
                          <a:cs typeface="Times New Roman" panose="02020603050405020304" pitchFamily="18" charset="0"/>
                        </a:rPr>
                        <a:t>User Training &amp; Handover</a:t>
                      </a:r>
                    </a:p>
                  </a:txBody>
                  <a:tcPr anchor="ctr"/>
                </a:tc>
                <a:tc>
                  <a:txBody>
                    <a:bodyPr/>
                    <a:lstStyle/>
                    <a:p>
                      <a:r>
                        <a:rPr lang="en-IN" sz="2000">
                          <a:latin typeface="Times New Roman" panose="02020603050405020304" pitchFamily="18" charset="0"/>
                          <a:cs typeface="Times New Roman" panose="02020603050405020304" pitchFamily="18" charset="0"/>
                        </a:rPr>
                        <a:t>₹2,50,00,000</a:t>
                      </a:r>
                    </a:p>
                  </a:txBody>
                  <a:tcPr anchor="ctr"/>
                </a:tc>
                <a:extLst>
                  <a:ext uri="{0D108BD9-81ED-4DB2-BD59-A6C34878D82A}">
                    <a16:rowId xmlns:a16="http://schemas.microsoft.com/office/drawing/2014/main" val="3608043580"/>
                  </a:ext>
                </a:extLst>
              </a:tr>
              <a:tr h="530254">
                <a:tc>
                  <a:txBody>
                    <a:bodyPr/>
                    <a:lstStyle/>
                    <a:p>
                      <a:r>
                        <a:rPr lang="en-IN" sz="2000" b="1">
                          <a:latin typeface="Times New Roman" panose="02020603050405020304" pitchFamily="18" charset="0"/>
                          <a:cs typeface="Times New Roman" panose="02020603050405020304" pitchFamily="18" charset="0"/>
                        </a:rPr>
                        <a:t>Total Cost</a:t>
                      </a:r>
                      <a:endParaRPr lang="en-IN" sz="2000">
                        <a:latin typeface="Times New Roman" panose="02020603050405020304" pitchFamily="18" charset="0"/>
                        <a:cs typeface="Times New Roman" panose="02020603050405020304" pitchFamily="18" charset="0"/>
                      </a:endParaRPr>
                    </a:p>
                  </a:txBody>
                  <a:tcPr anchor="ctr"/>
                </a:tc>
                <a:tc>
                  <a:txBody>
                    <a:bodyPr/>
                    <a:lstStyle/>
                    <a:p>
                      <a:r>
                        <a:rPr lang="en-IN" sz="2000" b="1" dirty="0">
                          <a:latin typeface="Times New Roman" panose="02020603050405020304" pitchFamily="18" charset="0"/>
                          <a:cs typeface="Times New Roman" panose="02020603050405020304" pitchFamily="18" charset="0"/>
                        </a:rPr>
                        <a:t>₹37,50,00,000</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436379961"/>
                  </a:ext>
                </a:extLst>
              </a:tr>
            </a:tbl>
          </a:graphicData>
        </a:graphic>
      </p:graphicFrame>
      <p:graphicFrame>
        <p:nvGraphicFramePr>
          <p:cNvPr id="12" name="Chart 11">
            <a:extLst>
              <a:ext uri="{FF2B5EF4-FFF2-40B4-BE49-F238E27FC236}">
                <a16:creationId xmlns:a16="http://schemas.microsoft.com/office/drawing/2014/main" id="{CE2AB5FC-C87E-9D34-167E-135B0932EC66}"/>
              </a:ext>
            </a:extLst>
          </p:cNvPr>
          <p:cNvGraphicFramePr/>
          <p:nvPr>
            <p:extLst>
              <p:ext uri="{D42A27DB-BD31-4B8C-83A1-F6EECF244321}">
                <p14:modId xmlns:p14="http://schemas.microsoft.com/office/powerpoint/2010/main" val="3507212526"/>
              </p:ext>
            </p:extLst>
          </p:nvPr>
        </p:nvGraphicFramePr>
        <p:xfrm>
          <a:off x="5712750" y="1192192"/>
          <a:ext cx="6596600" cy="4821625"/>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240299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11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D9AD02D-C80A-2855-A56D-CA66FDEF9F76}"/>
              </a:ext>
            </a:extLst>
          </p:cNvPr>
          <p:cNvSpPr/>
          <p:nvPr/>
        </p:nvSpPr>
        <p:spPr>
          <a:xfrm>
            <a:off x="11926" y="0"/>
            <a:ext cx="12180073" cy="6858000"/>
          </a:xfrm>
          <a:prstGeom prst="rect">
            <a:avLst/>
          </a:prstGeom>
          <a:blipFill dpi="0" rotWithShape="1">
            <a:blip r:embed="rId4">
              <a:alphaModFix amt="24000"/>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itle 1">
            <a:extLst>
              <a:ext uri="{FF2B5EF4-FFF2-40B4-BE49-F238E27FC236}">
                <a16:creationId xmlns:a16="http://schemas.microsoft.com/office/drawing/2014/main" id="{2B70F686-ADD8-3826-3D69-070DA2F8B33A}"/>
              </a:ext>
            </a:extLst>
          </p:cNvPr>
          <p:cNvSpPr txBox="1">
            <a:spLocks/>
          </p:cNvSpPr>
          <p:nvPr/>
        </p:nvSpPr>
        <p:spPr>
          <a:xfrm>
            <a:off x="1640156" y="193688"/>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4800" b="1" dirty="0">
                <a:solidFill>
                  <a:schemeClr val="accent3">
                    <a:lumMod val="50000"/>
                  </a:schemeClr>
                </a:solidFill>
                <a:latin typeface="Cambria" panose="02040503050406030204" pitchFamily="18" charset="0"/>
                <a:ea typeface="Cambria" panose="02040503050406030204" pitchFamily="18" charset="0"/>
                <a:cs typeface="Times New Roman" panose="02020603050405020304" pitchFamily="18" charset="0"/>
              </a:rPr>
              <a:t>Risk Management &amp; Mitigation</a:t>
            </a:r>
          </a:p>
        </p:txBody>
      </p:sp>
      <p:sp>
        <p:nvSpPr>
          <p:cNvPr id="8" name="Rectangle: Rounded Corners 7">
            <a:extLst>
              <a:ext uri="{FF2B5EF4-FFF2-40B4-BE49-F238E27FC236}">
                <a16:creationId xmlns:a16="http://schemas.microsoft.com/office/drawing/2014/main" id="{32CB3644-C92C-3AF0-417F-2E713E7C3BCE}"/>
              </a:ext>
            </a:extLst>
          </p:cNvPr>
          <p:cNvSpPr/>
          <p:nvPr/>
        </p:nvSpPr>
        <p:spPr>
          <a:xfrm>
            <a:off x="819465" y="1272367"/>
            <a:ext cx="3252486" cy="1685311"/>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2400" dirty="0">
                <a:latin typeface="Times New Roman" panose="02020603050405020304" pitchFamily="18" charset="0"/>
                <a:cs typeface="Times New Roman" panose="02020603050405020304" pitchFamily="18" charset="0"/>
              </a:rPr>
              <a:t>Regulatory Delays</a:t>
            </a:r>
          </a:p>
        </p:txBody>
      </p:sp>
      <p:sp>
        <p:nvSpPr>
          <p:cNvPr id="9" name="Rectangle: Rounded Corners 8">
            <a:extLst>
              <a:ext uri="{FF2B5EF4-FFF2-40B4-BE49-F238E27FC236}">
                <a16:creationId xmlns:a16="http://schemas.microsoft.com/office/drawing/2014/main" id="{4B7B225C-9A02-5697-4E15-75242BBB91E9}"/>
              </a:ext>
            </a:extLst>
          </p:cNvPr>
          <p:cNvSpPr/>
          <p:nvPr/>
        </p:nvSpPr>
        <p:spPr>
          <a:xfrm>
            <a:off x="2855441" y="2432304"/>
            <a:ext cx="3252486" cy="1685311"/>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2400" dirty="0">
                <a:latin typeface="Times New Roman" panose="02020603050405020304" pitchFamily="18" charset="0"/>
                <a:cs typeface="Times New Roman" panose="02020603050405020304" pitchFamily="18" charset="0"/>
              </a:rPr>
              <a:t>Budget </a:t>
            </a:r>
            <a:r>
              <a:rPr lang="en-IN" sz="2400" dirty="0" err="1">
                <a:latin typeface="Times New Roman" panose="02020603050405020304" pitchFamily="18" charset="0"/>
                <a:cs typeface="Times New Roman" panose="02020603050405020304" pitchFamily="18" charset="0"/>
              </a:rPr>
              <a:t>overuns</a:t>
            </a:r>
            <a:endParaRPr lang="en-IN" sz="2400" dirty="0">
              <a:latin typeface="Times New Roman" panose="02020603050405020304" pitchFamily="18"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AC6FD688-901B-4343-9406-47085F971DA5}"/>
              </a:ext>
            </a:extLst>
          </p:cNvPr>
          <p:cNvSpPr/>
          <p:nvPr/>
        </p:nvSpPr>
        <p:spPr>
          <a:xfrm>
            <a:off x="4891417" y="3756489"/>
            <a:ext cx="3252486" cy="1685311"/>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2400" dirty="0">
                <a:latin typeface="Times New Roman" panose="02020603050405020304" pitchFamily="18" charset="0"/>
                <a:cs typeface="Times New Roman" panose="02020603050405020304" pitchFamily="18" charset="0"/>
              </a:rPr>
              <a:t>Technical  Challenges</a:t>
            </a:r>
          </a:p>
        </p:txBody>
      </p:sp>
      <p:sp>
        <p:nvSpPr>
          <p:cNvPr id="12" name="Rectangle: Rounded Corners 11">
            <a:extLst>
              <a:ext uri="{FF2B5EF4-FFF2-40B4-BE49-F238E27FC236}">
                <a16:creationId xmlns:a16="http://schemas.microsoft.com/office/drawing/2014/main" id="{DC1B148B-9160-435E-C433-AFC0FF35981B}"/>
              </a:ext>
            </a:extLst>
          </p:cNvPr>
          <p:cNvSpPr/>
          <p:nvPr/>
        </p:nvSpPr>
        <p:spPr>
          <a:xfrm>
            <a:off x="7299357" y="4979001"/>
            <a:ext cx="3252486" cy="1685311"/>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2400" dirty="0">
                <a:latin typeface="Times New Roman" panose="02020603050405020304" pitchFamily="18" charset="0"/>
                <a:cs typeface="Times New Roman" panose="02020603050405020304" pitchFamily="18" charset="0"/>
              </a:rPr>
              <a:t>Stakeholder Misalignment</a:t>
            </a:r>
          </a:p>
        </p:txBody>
      </p:sp>
      <p:pic>
        <p:nvPicPr>
          <p:cNvPr id="3" name="Graphic 2" descr="Newspaper with solid fill">
            <a:extLst>
              <a:ext uri="{FF2B5EF4-FFF2-40B4-BE49-F238E27FC236}">
                <a16:creationId xmlns:a16="http://schemas.microsoft.com/office/drawing/2014/main" id="{8490A98A-259B-3345-0C97-2438F03737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27037" y="1167579"/>
            <a:ext cx="1280890" cy="1280890"/>
          </a:xfrm>
          <a:prstGeom prst="rect">
            <a:avLst/>
          </a:prstGeom>
        </p:spPr>
      </p:pic>
      <p:pic>
        <p:nvPicPr>
          <p:cNvPr id="5" name="Graphic 4" descr="Bar graph with upward trend with solid fill">
            <a:extLst>
              <a:ext uri="{FF2B5EF4-FFF2-40B4-BE49-F238E27FC236}">
                <a16:creationId xmlns:a16="http://schemas.microsoft.com/office/drawing/2014/main" id="{FED6FFE8-A4E5-5964-0FBB-5445D65E6E2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09252" y="3188970"/>
            <a:ext cx="1155290" cy="1155290"/>
          </a:xfrm>
          <a:prstGeom prst="rect">
            <a:avLst/>
          </a:prstGeom>
        </p:spPr>
      </p:pic>
      <p:pic>
        <p:nvPicPr>
          <p:cNvPr id="13" name="Graphic 12" descr="Gears with solid fill">
            <a:extLst>
              <a:ext uri="{FF2B5EF4-FFF2-40B4-BE49-F238E27FC236}">
                <a16:creationId xmlns:a16="http://schemas.microsoft.com/office/drawing/2014/main" id="{9CCC29E4-8DF0-79B2-7A88-FB1DF1A2F8D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43903" y="3275693"/>
            <a:ext cx="1280890" cy="1280890"/>
          </a:xfrm>
          <a:prstGeom prst="rect">
            <a:avLst/>
          </a:prstGeom>
        </p:spPr>
      </p:pic>
      <p:pic>
        <p:nvPicPr>
          <p:cNvPr id="15" name="Picture 14" descr="A black and white logo&#10;&#10;AI-generated content may be incorrect.">
            <a:extLst>
              <a:ext uri="{FF2B5EF4-FFF2-40B4-BE49-F238E27FC236}">
                <a16:creationId xmlns:a16="http://schemas.microsoft.com/office/drawing/2014/main" id="{C4D8A128-8EC4-5109-665D-E29435D0BB9F}"/>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494866" y="5307797"/>
            <a:ext cx="1612337" cy="1612337"/>
          </a:xfrm>
          <a:prstGeom prst="rect">
            <a:avLst/>
          </a:prstGeom>
        </p:spPr>
      </p:pic>
    </p:spTree>
    <p:extLst>
      <p:ext uri="{BB962C8B-B14F-4D97-AF65-F5344CB8AC3E}">
        <p14:creationId xmlns:p14="http://schemas.microsoft.com/office/powerpoint/2010/main" val="3536229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22000"/>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8EFC74D-1837-5C04-068F-34FA78CBC507}"/>
              </a:ext>
            </a:extLst>
          </p:cNvPr>
          <p:cNvSpPr txBox="1">
            <a:spLocks/>
          </p:cNvSpPr>
          <p:nvPr/>
        </p:nvSpPr>
        <p:spPr>
          <a:xfrm>
            <a:off x="1640156" y="193688"/>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4800" b="1" dirty="0">
                <a:solidFill>
                  <a:schemeClr val="accent3">
                    <a:lumMod val="50000"/>
                  </a:schemeClr>
                </a:solidFill>
                <a:latin typeface="Cambria" panose="02040503050406030204" pitchFamily="18" charset="0"/>
                <a:ea typeface="Cambria" panose="02040503050406030204" pitchFamily="18" charset="0"/>
                <a:cs typeface="Times New Roman" panose="02020603050405020304" pitchFamily="18" charset="0"/>
              </a:rPr>
              <a:t>Conclusion</a:t>
            </a:r>
          </a:p>
        </p:txBody>
      </p:sp>
      <p:pic>
        <p:nvPicPr>
          <p:cNvPr id="7" name="Picture 6" descr="A person standing on a red and yellow sign">
            <a:extLst>
              <a:ext uri="{FF2B5EF4-FFF2-40B4-BE49-F238E27FC236}">
                <a16:creationId xmlns:a16="http://schemas.microsoft.com/office/drawing/2014/main" id="{94A069FA-E49A-6151-3041-36F581C1610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97058" y="722443"/>
            <a:ext cx="2686195" cy="1504269"/>
          </a:xfrm>
          <a:prstGeom prst="rect">
            <a:avLst/>
          </a:prstGeom>
        </p:spPr>
      </p:pic>
      <p:pic>
        <p:nvPicPr>
          <p:cNvPr id="9" name="Picture 8" descr="A graphic of a circular economy&#10;&#10;AI-generated content may be incorrect.">
            <a:extLst>
              <a:ext uri="{FF2B5EF4-FFF2-40B4-BE49-F238E27FC236}">
                <a16:creationId xmlns:a16="http://schemas.microsoft.com/office/drawing/2014/main" id="{187F6344-1E2D-4D6E-6B52-702C1A06E3E8}"/>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0849" y="3117280"/>
            <a:ext cx="3174515" cy="2115021"/>
          </a:xfrm>
          <a:prstGeom prst="rect">
            <a:avLst/>
          </a:prstGeom>
        </p:spPr>
      </p:pic>
      <p:pic>
        <p:nvPicPr>
          <p:cNvPr id="11" name="Picture 10" descr="A group of people working on a graph">
            <a:extLst>
              <a:ext uri="{FF2B5EF4-FFF2-40B4-BE49-F238E27FC236}">
                <a16:creationId xmlns:a16="http://schemas.microsoft.com/office/drawing/2014/main" id="{141DF239-B575-B92E-53F7-91B00AC6F314}"/>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058335" y="878448"/>
            <a:ext cx="3174515" cy="2470974"/>
          </a:xfrm>
          <a:prstGeom prst="rect">
            <a:avLst/>
          </a:prstGeom>
        </p:spPr>
      </p:pic>
      <p:sp>
        <p:nvSpPr>
          <p:cNvPr id="12" name="Rectangle: Rounded Corners 11">
            <a:extLst>
              <a:ext uri="{FF2B5EF4-FFF2-40B4-BE49-F238E27FC236}">
                <a16:creationId xmlns:a16="http://schemas.microsoft.com/office/drawing/2014/main" id="{EF11CFB8-BFC8-E8A9-72A7-91A045C934CC}"/>
              </a:ext>
            </a:extLst>
          </p:cNvPr>
          <p:cNvSpPr/>
          <p:nvPr/>
        </p:nvSpPr>
        <p:spPr>
          <a:xfrm>
            <a:off x="2389238" y="1295150"/>
            <a:ext cx="5968182" cy="818785"/>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200" dirty="0">
                <a:latin typeface="Times New Roman" panose="02020603050405020304" pitchFamily="18" charset="0"/>
                <a:cs typeface="Times New Roman" panose="02020603050405020304" pitchFamily="18" charset="0"/>
              </a:rPr>
              <a:t>Agile Approach Ensures Flexibility &amp; Efficiency</a:t>
            </a:r>
            <a:endParaRPr lang="en-IN" sz="2200" dirty="0">
              <a:latin typeface="Times New Roman" panose="02020603050405020304" pitchFamily="18" charset="0"/>
              <a:cs typeface="Times New Roman" panose="02020603050405020304" pitchFamily="18" charset="0"/>
            </a:endParaRPr>
          </a:p>
        </p:txBody>
      </p:sp>
      <p:sp>
        <p:nvSpPr>
          <p:cNvPr id="14" name="Rectangle: Rounded Corners 13">
            <a:extLst>
              <a:ext uri="{FF2B5EF4-FFF2-40B4-BE49-F238E27FC236}">
                <a16:creationId xmlns:a16="http://schemas.microsoft.com/office/drawing/2014/main" id="{29AE595C-1144-7688-6448-DE83F929348F}"/>
              </a:ext>
            </a:extLst>
          </p:cNvPr>
          <p:cNvSpPr/>
          <p:nvPr/>
        </p:nvSpPr>
        <p:spPr>
          <a:xfrm>
            <a:off x="4149212" y="2416265"/>
            <a:ext cx="5594557" cy="818785"/>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2200" dirty="0">
                <a:latin typeface="Times New Roman" panose="02020603050405020304" pitchFamily="18" charset="0"/>
                <a:cs typeface="Times New Roman" panose="02020603050405020304" pitchFamily="18" charset="0"/>
              </a:rPr>
              <a:t>Cost-Effective &amp; Scalable Solution</a:t>
            </a:r>
          </a:p>
        </p:txBody>
      </p:sp>
      <p:sp>
        <p:nvSpPr>
          <p:cNvPr id="17" name="Rectangle: Rounded Corners 16">
            <a:extLst>
              <a:ext uri="{FF2B5EF4-FFF2-40B4-BE49-F238E27FC236}">
                <a16:creationId xmlns:a16="http://schemas.microsoft.com/office/drawing/2014/main" id="{7A95A089-F11E-1C75-D9EC-C49B0AD73A51}"/>
              </a:ext>
            </a:extLst>
          </p:cNvPr>
          <p:cNvSpPr/>
          <p:nvPr/>
        </p:nvSpPr>
        <p:spPr>
          <a:xfrm>
            <a:off x="3229894" y="3879037"/>
            <a:ext cx="5968182" cy="818785"/>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2200" dirty="0">
                <a:latin typeface="Times New Roman" panose="02020603050405020304" pitchFamily="18" charset="0"/>
                <a:cs typeface="Times New Roman" panose="02020603050405020304" pitchFamily="18" charset="0"/>
              </a:rPr>
              <a:t>Ensuring Quality, Compliance &amp; Sustainability</a:t>
            </a:r>
          </a:p>
        </p:txBody>
      </p:sp>
      <p:sp>
        <p:nvSpPr>
          <p:cNvPr id="18" name="Rectangle: Rounded Corners 17">
            <a:extLst>
              <a:ext uri="{FF2B5EF4-FFF2-40B4-BE49-F238E27FC236}">
                <a16:creationId xmlns:a16="http://schemas.microsoft.com/office/drawing/2014/main" id="{B641B232-2AD9-63A4-1D72-46CE5A621397}"/>
              </a:ext>
            </a:extLst>
          </p:cNvPr>
          <p:cNvSpPr/>
          <p:nvPr/>
        </p:nvSpPr>
        <p:spPr>
          <a:xfrm>
            <a:off x="373626" y="5227437"/>
            <a:ext cx="11395587" cy="1436875"/>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a:p>
            <a:pPr algn="ctr"/>
            <a:r>
              <a:rPr lang="en-US" sz="2000" b="1" dirty="0">
                <a:latin typeface="Times New Roman" panose="02020603050405020304" pitchFamily="18" charset="0"/>
                <a:cs typeface="Times New Roman" panose="02020603050405020304" pitchFamily="18" charset="0"/>
              </a:rPr>
              <a:t>Safe Water Innovation Sets a New Benchmark</a:t>
            </a:r>
            <a:r>
              <a:rPr lang="en-US" sz="2000" dirty="0">
                <a:latin typeface="Times New Roman" panose="02020603050405020304" pitchFamily="18" charset="0"/>
                <a:cs typeface="Times New Roman" panose="02020603050405020304" pitchFamily="18" charset="0"/>
              </a:rPr>
              <a:t> – A sustainable and technologically advanced wastewater treatment solution that drives environmental and operational excellence. This project will significantly improve public health and environmental sustainability, showcasing our commitment to innovative solutions and positive community impact.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85225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a:blip r:embed="rId2">
            <a:alphaModFix amt="22000"/>
          </a:blip>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294F265-1655-379C-8B0F-661AE6EFA224}"/>
              </a:ext>
            </a:extLst>
          </p:cNvPr>
          <p:cNvSpPr txBox="1">
            <a:spLocks/>
          </p:cNvSpPr>
          <p:nvPr/>
        </p:nvSpPr>
        <p:spPr>
          <a:xfrm>
            <a:off x="786581" y="2556387"/>
            <a:ext cx="9519456" cy="21825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7200" b="1" dirty="0">
                <a:solidFill>
                  <a:schemeClr val="accent3">
                    <a:lumMod val="50000"/>
                  </a:schemeClr>
                </a:solidFill>
                <a:latin typeface="Cambria" panose="02040503050406030204" pitchFamily="18" charset="0"/>
                <a:ea typeface="Cambria" panose="02040503050406030204" pitchFamily="18" charset="0"/>
                <a:cs typeface="Times New Roman" panose="02020603050405020304" pitchFamily="18" charset="0"/>
              </a:rPr>
              <a:t>Q&amp;A</a:t>
            </a:r>
          </a:p>
        </p:txBody>
      </p:sp>
    </p:spTree>
    <p:extLst>
      <p:ext uri="{BB962C8B-B14F-4D97-AF65-F5344CB8AC3E}">
        <p14:creationId xmlns:p14="http://schemas.microsoft.com/office/powerpoint/2010/main" val="71190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33000"/>
            <a:lum/>
          </a:blip>
          <a:srcRect/>
          <a:stretch>
            <a:fillRect/>
          </a:stretch>
        </a:blipFill>
        <a:effectLst/>
      </p:bgPr>
    </p:bg>
    <p:spTree>
      <p:nvGrpSpPr>
        <p:cNvPr id="1" name=""/>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E15A459F-9031-7D2E-B15F-57D6529F156D}"/>
              </a:ext>
            </a:extLst>
          </p:cNvPr>
          <p:cNvGraphicFramePr/>
          <p:nvPr>
            <p:extLst>
              <p:ext uri="{D42A27DB-BD31-4B8C-83A1-F6EECF244321}">
                <p14:modId xmlns:p14="http://schemas.microsoft.com/office/powerpoint/2010/main" val="157335579"/>
              </p:ext>
            </p:extLst>
          </p:nvPr>
        </p:nvGraphicFramePr>
        <p:xfrm>
          <a:off x="462116" y="1048740"/>
          <a:ext cx="11239910" cy="58092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8" name="Picture 17" descr="A black circle with a arrow in the center">
            <a:extLst>
              <a:ext uri="{FF2B5EF4-FFF2-40B4-BE49-F238E27FC236}">
                <a16:creationId xmlns:a16="http://schemas.microsoft.com/office/drawing/2014/main" id="{65415910-EC72-96B3-2442-D6702C98CA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64480" y="2944761"/>
            <a:ext cx="478870" cy="484239"/>
          </a:xfrm>
          <a:prstGeom prst="rect">
            <a:avLst/>
          </a:prstGeom>
        </p:spPr>
      </p:pic>
      <p:pic>
        <p:nvPicPr>
          <p:cNvPr id="20" name="Graphic 19">
            <a:extLst>
              <a:ext uri="{FF2B5EF4-FFF2-40B4-BE49-F238E27FC236}">
                <a16:creationId xmlns:a16="http://schemas.microsoft.com/office/drawing/2014/main" id="{86AE30CA-B964-24F8-F712-CB76CF3AA151}"/>
              </a:ext>
            </a:extLst>
          </p:cNvPr>
          <p:cNvPicPr>
            <a:picLocks noChangeAspect="1"/>
          </p:cNvPicPr>
          <p:nvPr/>
        </p:nvPicPr>
        <p:blipFill>
          <a:blip r:embed="rId9">
            <a:extLst>
              <a:ext uri="{96DAC541-7B7A-43D3-8B79-37D633B846F1}">
                <asvg:svgBlip xmlns:asvg="http://schemas.microsoft.com/office/drawing/2016/SVG/main" r:embed="rId10"/>
              </a:ext>
              <a:ext uri="{837473B0-CC2E-450A-ABE3-18F120FF3D39}">
                <a1611:picAttrSrcUrl xmlns:a1611="http://schemas.microsoft.com/office/drawing/2016/11/main" r:id="rId11"/>
              </a:ext>
            </a:extLst>
          </a:blip>
          <a:stretch>
            <a:fillRect/>
          </a:stretch>
        </p:blipFill>
        <p:spPr>
          <a:xfrm>
            <a:off x="2240865" y="5041014"/>
            <a:ext cx="512167" cy="533877"/>
          </a:xfrm>
          <a:prstGeom prst="rect">
            <a:avLst/>
          </a:prstGeom>
        </p:spPr>
      </p:pic>
      <p:pic>
        <p:nvPicPr>
          <p:cNvPr id="2" name="Picture 1" descr="A magnifying glass and a magnifying glass&#10;&#10;AI-generated content may be incorrect.">
            <a:extLst>
              <a:ext uri="{FF2B5EF4-FFF2-40B4-BE49-F238E27FC236}">
                <a16:creationId xmlns:a16="http://schemas.microsoft.com/office/drawing/2014/main" id="{10C5BE67-9F0A-2883-7739-719017B9C96C}"/>
              </a:ext>
            </a:extLst>
          </p:cNvPr>
          <p:cNvPicPr>
            <a:picLocks noChangeAspect="1"/>
          </p:cNvPicPr>
          <p:nvPr/>
        </p:nvPicPr>
        <p:blipFill>
          <a:blip r:embed="rId12">
            <a:biLevel thresh="75000"/>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489974" y="1128252"/>
            <a:ext cx="641554" cy="641554"/>
          </a:xfrm>
          <a:prstGeom prst="rect">
            <a:avLst/>
          </a:prstGeom>
        </p:spPr>
      </p:pic>
      <p:sp>
        <p:nvSpPr>
          <p:cNvPr id="3" name="Title 1">
            <a:extLst>
              <a:ext uri="{FF2B5EF4-FFF2-40B4-BE49-F238E27FC236}">
                <a16:creationId xmlns:a16="http://schemas.microsoft.com/office/drawing/2014/main" id="{E9368B1D-8322-B290-DADE-E40998C62419}"/>
              </a:ext>
            </a:extLst>
          </p:cNvPr>
          <p:cNvSpPr txBox="1">
            <a:spLocks/>
          </p:cNvSpPr>
          <p:nvPr/>
        </p:nvSpPr>
        <p:spPr>
          <a:xfrm>
            <a:off x="1640156" y="193688"/>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4800" b="1" dirty="0">
                <a:solidFill>
                  <a:schemeClr val="accent3">
                    <a:lumMod val="50000"/>
                  </a:schemeClr>
                </a:solidFill>
                <a:latin typeface="Cambria" panose="02040503050406030204" pitchFamily="18" charset="0"/>
                <a:ea typeface="Cambria" panose="02040503050406030204" pitchFamily="18" charset="0"/>
                <a:cs typeface="Times New Roman" panose="02020603050405020304" pitchFamily="18" charset="0"/>
              </a:rPr>
              <a:t>Introduction</a:t>
            </a:r>
          </a:p>
        </p:txBody>
      </p:sp>
    </p:spTree>
    <p:extLst>
      <p:ext uri="{BB962C8B-B14F-4D97-AF65-F5344CB8AC3E}">
        <p14:creationId xmlns:p14="http://schemas.microsoft.com/office/powerpoint/2010/main" val="2037931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33000"/>
            <a:lum/>
          </a:blip>
          <a:srcRect/>
          <a:stretch>
            <a:fillRect/>
          </a:stretch>
        </a:blipFill>
        <a:effectLst/>
      </p:bgPr>
    </p:bg>
    <p:spTree>
      <p:nvGrpSpPr>
        <p:cNvPr id="1" name=""/>
        <p:cNvGrpSpPr/>
        <p:nvPr/>
      </p:nvGrpSpPr>
      <p:grpSpPr>
        <a:xfrm>
          <a:off x="0" y="0"/>
          <a:ext cx="0" cy="0"/>
          <a:chOff x="0" y="0"/>
          <a:chExt cx="0" cy="0"/>
        </a:xfrm>
      </p:grpSpPr>
      <p:graphicFrame>
        <p:nvGraphicFramePr>
          <p:cNvPr id="37" name="Diagram 36">
            <a:extLst>
              <a:ext uri="{FF2B5EF4-FFF2-40B4-BE49-F238E27FC236}">
                <a16:creationId xmlns:a16="http://schemas.microsoft.com/office/drawing/2014/main" id="{D14B2DA2-BFBC-5A21-B820-0CF57D29844A}"/>
              </a:ext>
            </a:extLst>
          </p:cNvPr>
          <p:cNvGraphicFramePr/>
          <p:nvPr>
            <p:extLst>
              <p:ext uri="{D42A27DB-BD31-4B8C-83A1-F6EECF244321}">
                <p14:modId xmlns:p14="http://schemas.microsoft.com/office/powerpoint/2010/main" val="2999505558"/>
              </p:ext>
            </p:extLst>
          </p:nvPr>
        </p:nvGraphicFramePr>
        <p:xfrm>
          <a:off x="3548625" y="371646"/>
          <a:ext cx="9401278" cy="61147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8" name="Oval 37">
            <a:extLst>
              <a:ext uri="{FF2B5EF4-FFF2-40B4-BE49-F238E27FC236}">
                <a16:creationId xmlns:a16="http://schemas.microsoft.com/office/drawing/2014/main" id="{428DA4D6-5406-6FC3-B8D6-3CA2671FB018}"/>
              </a:ext>
            </a:extLst>
          </p:cNvPr>
          <p:cNvSpPr/>
          <p:nvPr/>
        </p:nvSpPr>
        <p:spPr>
          <a:xfrm>
            <a:off x="7226709" y="2367116"/>
            <a:ext cx="2045109" cy="2123768"/>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2500" dirty="0">
                <a:latin typeface="Times New Roman" panose="02020603050405020304" pitchFamily="18" charset="0"/>
                <a:cs typeface="Times New Roman" panose="02020603050405020304" pitchFamily="18" charset="0"/>
              </a:rPr>
              <a:t>Business Analyst Roles</a:t>
            </a:r>
          </a:p>
        </p:txBody>
      </p:sp>
      <p:sp>
        <p:nvSpPr>
          <p:cNvPr id="40" name="Flowchart: Off-page Connector 39">
            <a:extLst>
              <a:ext uri="{FF2B5EF4-FFF2-40B4-BE49-F238E27FC236}">
                <a16:creationId xmlns:a16="http://schemas.microsoft.com/office/drawing/2014/main" id="{C901B7B4-AF55-216A-EDDF-77145567F997}"/>
              </a:ext>
            </a:extLst>
          </p:cNvPr>
          <p:cNvSpPr/>
          <p:nvPr/>
        </p:nvSpPr>
        <p:spPr>
          <a:xfrm>
            <a:off x="426720" y="0"/>
            <a:ext cx="3241040" cy="6228080"/>
          </a:xfrm>
          <a:prstGeom prst="flowChartOffpageConnector">
            <a:avLst/>
          </a:prstGeom>
          <a:gradFill flip="none" rotWithShape="1">
            <a:gsLst>
              <a:gs pos="34000">
                <a:schemeClr val="accent3">
                  <a:lumMod val="67000"/>
                  <a:alpha val="36000"/>
                </a:schemeClr>
              </a:gs>
              <a:gs pos="100000">
                <a:schemeClr val="accent3">
                  <a:lumMod val="60000"/>
                  <a:lumOff val="40000"/>
                </a:schemeClr>
              </a:gs>
            </a:gsLst>
            <a:lin ang="16200000" scaled="1"/>
            <a:tileRect/>
          </a:gradFill>
          <a:ln w="38100" cap="flat">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0">
            <a:scrgbClr r="0" g="0" b="0"/>
          </a:fillRef>
          <a:effectRef idx="0">
            <a:scrgbClr r="0" g="0" b="0"/>
          </a:effectRef>
          <a:fontRef idx="minor">
            <a:schemeClr val="lt1"/>
          </a:fontRef>
        </p:style>
        <p:txBody>
          <a:bodyPr rtlCol="0" anchor="ctr"/>
          <a:lstStyle/>
          <a:p>
            <a:pPr algn="ctr"/>
            <a:r>
              <a:rPr lang="en-IN" sz="3200" b="1" dirty="0">
                <a:solidFill>
                  <a:schemeClr val="accent3">
                    <a:lumMod val="50000"/>
                  </a:schemeClr>
                </a:solidFill>
                <a:latin typeface="Cambria" panose="02040503050406030204" pitchFamily="18" charset="0"/>
                <a:ea typeface="Cambria" panose="02040503050406030204" pitchFamily="18" charset="0"/>
                <a:cs typeface="Times New Roman" panose="02020603050405020304" pitchFamily="18" charset="0"/>
              </a:rPr>
              <a:t>Roles of Business Analyst</a:t>
            </a:r>
          </a:p>
        </p:txBody>
      </p:sp>
    </p:spTree>
    <p:extLst>
      <p:ext uri="{BB962C8B-B14F-4D97-AF65-F5344CB8AC3E}">
        <p14:creationId xmlns:p14="http://schemas.microsoft.com/office/powerpoint/2010/main" val="1635598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heel(1)">
                                      <p:cBhvr>
                                        <p:cTn id="7" dur="2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7"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29000"/>
            <a:lum/>
          </a:blip>
          <a:srcRect/>
          <a:stretch>
            <a:fillRect/>
          </a:stretch>
        </a:blipFill>
        <a:effectLst/>
      </p:bgPr>
    </p:bg>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139AB2B4-03AB-88A4-B514-CE168E3F9278}"/>
              </a:ext>
            </a:extLst>
          </p:cNvPr>
          <p:cNvGraphicFramePr/>
          <p:nvPr>
            <p:extLst>
              <p:ext uri="{D42A27DB-BD31-4B8C-83A1-F6EECF244321}">
                <p14:modId xmlns:p14="http://schemas.microsoft.com/office/powerpoint/2010/main" val="2086143389"/>
              </p:ext>
            </p:extLst>
          </p:nvPr>
        </p:nvGraphicFramePr>
        <p:xfrm>
          <a:off x="3909961" y="572182"/>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Flowchart: Stored Data 8">
            <a:extLst>
              <a:ext uri="{FF2B5EF4-FFF2-40B4-BE49-F238E27FC236}">
                <a16:creationId xmlns:a16="http://schemas.microsoft.com/office/drawing/2014/main" id="{95AF0E01-6E87-2D10-BD3C-EC0723A7A98D}"/>
              </a:ext>
            </a:extLst>
          </p:cNvPr>
          <p:cNvSpPr/>
          <p:nvPr/>
        </p:nvSpPr>
        <p:spPr>
          <a:xfrm rot="10800000" flipV="1">
            <a:off x="-3" y="1071715"/>
            <a:ext cx="4227873" cy="4326193"/>
          </a:xfrm>
          <a:prstGeom prst="flowChartOnlineStorag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horz" rtlCol="0" anchor="ctr"/>
          <a:lstStyle/>
          <a:p>
            <a:pPr algn="ctr"/>
            <a:r>
              <a:rPr lang="en-IN" sz="3200" b="1" dirty="0">
                <a:solidFill>
                  <a:schemeClr val="accent3">
                    <a:lumMod val="50000"/>
                  </a:schemeClr>
                </a:solidFill>
                <a:latin typeface="Cambria" panose="02040503050406030204" pitchFamily="18" charset="0"/>
                <a:ea typeface="Cambria" panose="02040503050406030204" pitchFamily="18" charset="0"/>
                <a:cs typeface="Times New Roman" panose="02020603050405020304" pitchFamily="18" charset="0"/>
              </a:rPr>
              <a:t>Project Objectives</a:t>
            </a:r>
          </a:p>
        </p:txBody>
      </p:sp>
    </p:spTree>
    <p:extLst>
      <p:ext uri="{BB962C8B-B14F-4D97-AF65-F5344CB8AC3E}">
        <p14:creationId xmlns:p14="http://schemas.microsoft.com/office/powerpoint/2010/main" val="78141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29000"/>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D47BAC3-04C3-67F0-5D16-A20F50D2B1D1}"/>
              </a:ext>
            </a:extLst>
          </p:cNvPr>
          <p:cNvSpPr txBox="1">
            <a:spLocks/>
          </p:cNvSpPr>
          <p:nvPr/>
        </p:nvSpPr>
        <p:spPr>
          <a:xfrm>
            <a:off x="1640156" y="193688"/>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4800" b="1" dirty="0">
                <a:solidFill>
                  <a:schemeClr val="accent3">
                    <a:lumMod val="50000"/>
                  </a:schemeClr>
                </a:solidFill>
                <a:latin typeface="Cambria" panose="02040503050406030204" pitchFamily="18" charset="0"/>
                <a:ea typeface="Cambria" panose="02040503050406030204" pitchFamily="18" charset="0"/>
                <a:cs typeface="Times New Roman" panose="02020603050405020304" pitchFamily="18" charset="0"/>
              </a:rPr>
              <a:t>Agile Approach &amp; Methodology</a:t>
            </a:r>
          </a:p>
        </p:txBody>
      </p:sp>
      <p:pic>
        <p:nvPicPr>
          <p:cNvPr id="12" name="Picture 11" descr="A group of people sitting in chairs&#10;&#10;AI-generated content may be incorrect.">
            <a:extLst>
              <a:ext uri="{FF2B5EF4-FFF2-40B4-BE49-F238E27FC236}">
                <a16:creationId xmlns:a16="http://schemas.microsoft.com/office/drawing/2014/main" id="{388EFFB7-132D-51D2-81F2-BF12370DD30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90225" y="2889993"/>
            <a:ext cx="6876290" cy="4584193"/>
          </a:xfrm>
          <a:prstGeom prst="rect">
            <a:avLst/>
          </a:prstGeom>
        </p:spPr>
      </p:pic>
      <p:sp>
        <p:nvSpPr>
          <p:cNvPr id="16" name="Callout: Down Arrow 15">
            <a:extLst>
              <a:ext uri="{FF2B5EF4-FFF2-40B4-BE49-F238E27FC236}">
                <a16:creationId xmlns:a16="http://schemas.microsoft.com/office/drawing/2014/main" id="{5D65A542-7650-207B-ED6E-439D0306A2DC}"/>
              </a:ext>
            </a:extLst>
          </p:cNvPr>
          <p:cNvSpPr/>
          <p:nvPr/>
        </p:nvSpPr>
        <p:spPr>
          <a:xfrm>
            <a:off x="447040" y="1249680"/>
            <a:ext cx="4714240" cy="2438400"/>
          </a:xfrm>
          <a:prstGeom prst="downArrowCallout">
            <a:avLst>
              <a:gd name="adj1" fmla="val 25000"/>
              <a:gd name="adj2" fmla="val 25000"/>
              <a:gd name="adj3" fmla="val 20833"/>
              <a:gd name="adj4" fmla="val 64977"/>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200" dirty="0">
                <a:latin typeface="Times New Roman" panose="02020603050405020304" pitchFamily="18" charset="0"/>
                <a:cs typeface="Times New Roman" panose="02020603050405020304" pitchFamily="18" charset="0"/>
              </a:rPr>
              <a:t>a set of principles and practices that promote iterative development, collaboration, and flexibility in project management.</a:t>
            </a:r>
            <a:endParaRPr lang="en-IN" sz="2200" dirty="0">
              <a:latin typeface="Times New Roman" panose="02020603050405020304" pitchFamily="18" charset="0"/>
              <a:cs typeface="Times New Roman" panose="02020603050405020304" pitchFamily="18" charset="0"/>
            </a:endParaRPr>
          </a:p>
        </p:txBody>
      </p:sp>
      <p:sp>
        <p:nvSpPr>
          <p:cNvPr id="28" name="Flowchart: Off-page Connector 27">
            <a:extLst>
              <a:ext uri="{FF2B5EF4-FFF2-40B4-BE49-F238E27FC236}">
                <a16:creationId xmlns:a16="http://schemas.microsoft.com/office/drawing/2014/main" id="{44E37D50-660F-12ED-0E27-36CB81F183DB}"/>
              </a:ext>
            </a:extLst>
          </p:cNvPr>
          <p:cNvSpPr/>
          <p:nvPr/>
        </p:nvSpPr>
        <p:spPr>
          <a:xfrm rot="16200000">
            <a:off x="7967055" y="2887051"/>
            <a:ext cx="1905480" cy="5467458"/>
          </a:xfrm>
          <a:prstGeom prst="flowChartOffpageConnector">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vert" rtlCol="0" anchor="ctr"/>
          <a:lstStyle/>
          <a:p>
            <a:pPr algn="ctr"/>
            <a:r>
              <a:rPr lang="en-IN" sz="3600" b="1" dirty="0">
                <a:solidFill>
                  <a:schemeClr val="bg1"/>
                </a:solidFill>
                <a:latin typeface="Times New Roman" panose="02020603050405020304" pitchFamily="18" charset="0"/>
                <a:ea typeface="Cambria" panose="02040503050406030204" pitchFamily="18" charset="0"/>
                <a:cs typeface="Times New Roman" panose="02020603050405020304" pitchFamily="18" charset="0"/>
              </a:rPr>
              <a:t>Scrum framework</a:t>
            </a:r>
            <a:endParaRPr lang="en-IN" sz="3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383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1000" fill="hold"/>
                                        <p:tgtEl>
                                          <p:spTgt spid="28"/>
                                        </p:tgtEl>
                                        <p:attrNameLst>
                                          <p:attrName>ppt_w</p:attrName>
                                        </p:attrNameLst>
                                      </p:cBhvr>
                                      <p:tavLst>
                                        <p:tav tm="0">
                                          <p:val>
                                            <p:fltVal val="0"/>
                                          </p:val>
                                        </p:tav>
                                        <p:tav tm="100000">
                                          <p:val>
                                            <p:strVal val="#ppt_w"/>
                                          </p:val>
                                        </p:tav>
                                      </p:tavLst>
                                    </p:anim>
                                    <p:anim calcmode="lin" valueType="num">
                                      <p:cBhvr>
                                        <p:cTn id="8" dur="1000" fill="hold"/>
                                        <p:tgtEl>
                                          <p:spTgt spid="28"/>
                                        </p:tgtEl>
                                        <p:attrNameLst>
                                          <p:attrName>ppt_h</p:attrName>
                                        </p:attrNameLst>
                                      </p:cBhvr>
                                      <p:tavLst>
                                        <p:tav tm="0">
                                          <p:val>
                                            <p:fltVal val="0"/>
                                          </p:val>
                                        </p:tav>
                                        <p:tav tm="100000">
                                          <p:val>
                                            <p:strVal val="#ppt_h"/>
                                          </p:val>
                                        </p:tav>
                                      </p:tavLst>
                                    </p:anim>
                                    <p:anim calcmode="lin" valueType="num">
                                      <p:cBhvr>
                                        <p:cTn id="9" dur="1000" fill="hold"/>
                                        <p:tgtEl>
                                          <p:spTgt spid="28"/>
                                        </p:tgtEl>
                                        <p:attrNameLst>
                                          <p:attrName>style.rotation</p:attrName>
                                        </p:attrNameLst>
                                      </p:cBhvr>
                                      <p:tavLst>
                                        <p:tav tm="0">
                                          <p:val>
                                            <p:fltVal val="90"/>
                                          </p:val>
                                        </p:tav>
                                        <p:tav tm="100000">
                                          <p:val>
                                            <p:fltVal val="0"/>
                                          </p:val>
                                        </p:tav>
                                      </p:tavLst>
                                    </p:anim>
                                    <p:animEffect transition="in" filter="fade">
                                      <p:cBhvr>
                                        <p:cTn id="10"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5380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18000"/>
            <a:lum/>
          </a:blip>
          <a:srcRect/>
          <a:stretch>
            <a:fillRect l="-13000" r="-13000"/>
          </a:stretch>
        </a:blip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45A267A-A9E5-24AD-8542-2B70F52BB73A}"/>
              </a:ext>
            </a:extLst>
          </p:cNvPr>
          <p:cNvSpPr txBox="1">
            <a:spLocks/>
          </p:cNvSpPr>
          <p:nvPr/>
        </p:nvSpPr>
        <p:spPr>
          <a:xfrm>
            <a:off x="1640156" y="193688"/>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4800" b="1" dirty="0">
                <a:solidFill>
                  <a:schemeClr val="accent3">
                    <a:lumMod val="50000"/>
                  </a:schemeClr>
                </a:solidFill>
                <a:latin typeface="Cambria" panose="02040503050406030204" pitchFamily="18" charset="0"/>
                <a:ea typeface="Cambria" panose="02040503050406030204" pitchFamily="18" charset="0"/>
                <a:cs typeface="Times New Roman" panose="02020603050405020304" pitchFamily="18" charset="0"/>
              </a:rPr>
              <a:t>Product Backlog</a:t>
            </a:r>
          </a:p>
        </p:txBody>
      </p:sp>
      <p:sp>
        <p:nvSpPr>
          <p:cNvPr id="26" name="Left Brace 25">
            <a:extLst>
              <a:ext uri="{FF2B5EF4-FFF2-40B4-BE49-F238E27FC236}">
                <a16:creationId xmlns:a16="http://schemas.microsoft.com/office/drawing/2014/main" id="{3EB089BE-ABAC-9044-1F3D-736284313509}"/>
              </a:ext>
            </a:extLst>
          </p:cNvPr>
          <p:cNvSpPr/>
          <p:nvPr/>
        </p:nvSpPr>
        <p:spPr>
          <a:xfrm>
            <a:off x="6540065" y="1890512"/>
            <a:ext cx="601731" cy="2689835"/>
          </a:xfrm>
          <a:prstGeom prst="leftBrace">
            <a:avLst>
              <a:gd name="adj1" fmla="val 8333"/>
              <a:gd name="adj2" fmla="val 46312"/>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IN"/>
          </a:p>
        </p:txBody>
      </p:sp>
      <p:pic>
        <p:nvPicPr>
          <p:cNvPr id="36" name="Picture 35" descr="A black and white line drawing of a stack of papers&#10;&#10;AI-generated content may be incorrect.">
            <a:extLst>
              <a:ext uri="{FF2B5EF4-FFF2-40B4-BE49-F238E27FC236}">
                <a16:creationId xmlns:a16="http://schemas.microsoft.com/office/drawing/2014/main" id="{5B0E6E91-2AF1-5C58-5147-0336EDBF127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17727" y="1490512"/>
            <a:ext cx="3746090" cy="4046578"/>
          </a:xfrm>
          <a:prstGeom prst="rect">
            <a:avLst/>
          </a:prstGeom>
        </p:spPr>
      </p:pic>
      <p:cxnSp>
        <p:nvCxnSpPr>
          <p:cNvPr id="37" name="Straight Arrow Connector 36">
            <a:extLst>
              <a:ext uri="{FF2B5EF4-FFF2-40B4-BE49-F238E27FC236}">
                <a16:creationId xmlns:a16="http://schemas.microsoft.com/office/drawing/2014/main" id="{FBA43EE7-2255-CE05-8FAA-FEA321F63158}"/>
              </a:ext>
            </a:extLst>
          </p:cNvPr>
          <p:cNvCxnSpPr>
            <a:cxnSpLocks/>
          </p:cNvCxnSpPr>
          <p:nvPr/>
        </p:nvCxnSpPr>
        <p:spPr>
          <a:xfrm flipV="1">
            <a:off x="562179" y="2497393"/>
            <a:ext cx="0" cy="20328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8" name="Rectangle 37">
            <a:extLst>
              <a:ext uri="{FF2B5EF4-FFF2-40B4-BE49-F238E27FC236}">
                <a16:creationId xmlns:a16="http://schemas.microsoft.com/office/drawing/2014/main" id="{6CABC6FE-7530-1DED-4648-98BAB2392E99}"/>
              </a:ext>
            </a:extLst>
          </p:cNvPr>
          <p:cNvSpPr/>
          <p:nvPr/>
        </p:nvSpPr>
        <p:spPr>
          <a:xfrm>
            <a:off x="69172" y="2145462"/>
            <a:ext cx="1002197" cy="276999"/>
          </a:xfrm>
          <a:prstGeom prst="rect">
            <a:avLst/>
          </a:prstGeom>
          <a:noFill/>
        </p:spPr>
        <p:txBody>
          <a:bodyPr wrap="none" lIns="91440" tIns="45720" rIns="91440" bIns="45720">
            <a:spAutoFit/>
          </a:bodyPr>
          <a:lstStyle/>
          <a:p>
            <a:pPr algn="ctr"/>
            <a:r>
              <a:rPr lang="en-US" sz="12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High Priority</a:t>
            </a:r>
          </a:p>
        </p:txBody>
      </p:sp>
      <p:sp>
        <p:nvSpPr>
          <p:cNvPr id="39" name="TextBox 38">
            <a:extLst>
              <a:ext uri="{FF2B5EF4-FFF2-40B4-BE49-F238E27FC236}">
                <a16:creationId xmlns:a16="http://schemas.microsoft.com/office/drawing/2014/main" id="{C148ADC9-FB11-DC8B-25C0-525769D0B13C}"/>
              </a:ext>
            </a:extLst>
          </p:cNvPr>
          <p:cNvSpPr txBox="1"/>
          <p:nvPr/>
        </p:nvSpPr>
        <p:spPr>
          <a:xfrm>
            <a:off x="-116121" y="4605144"/>
            <a:ext cx="1372781" cy="276999"/>
          </a:xfrm>
          <a:prstGeom prst="rect">
            <a:avLst/>
          </a:prstGeom>
          <a:noFill/>
        </p:spPr>
        <p:txBody>
          <a:bodyPr wrap="square">
            <a:spAutoFit/>
          </a:bodyPr>
          <a:lstStyle/>
          <a:p>
            <a:pPr algn="ctr"/>
            <a:r>
              <a:rPr lang="en-US" sz="1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Low</a:t>
            </a:r>
            <a:r>
              <a:rPr lang="en-US" sz="12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Priority</a:t>
            </a:r>
          </a:p>
        </p:txBody>
      </p:sp>
      <p:sp>
        <p:nvSpPr>
          <p:cNvPr id="40" name="Right Brace 39">
            <a:extLst>
              <a:ext uri="{FF2B5EF4-FFF2-40B4-BE49-F238E27FC236}">
                <a16:creationId xmlns:a16="http://schemas.microsoft.com/office/drawing/2014/main" id="{CB5A5EEF-DB39-8EB3-8365-10B244900F67}"/>
              </a:ext>
            </a:extLst>
          </p:cNvPr>
          <p:cNvSpPr/>
          <p:nvPr/>
        </p:nvSpPr>
        <p:spPr>
          <a:xfrm>
            <a:off x="3776906" y="1947354"/>
            <a:ext cx="659353" cy="2582856"/>
          </a:xfrm>
          <a:prstGeom prst="rightBrace">
            <a:avLst>
              <a:gd name="adj1" fmla="val 8333"/>
              <a:gd name="adj2" fmla="val 46078"/>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IN"/>
          </a:p>
        </p:txBody>
      </p:sp>
      <p:sp>
        <p:nvSpPr>
          <p:cNvPr id="41" name="Rectangle 40">
            <a:extLst>
              <a:ext uri="{FF2B5EF4-FFF2-40B4-BE49-F238E27FC236}">
                <a16:creationId xmlns:a16="http://schemas.microsoft.com/office/drawing/2014/main" id="{07BB0C3B-BE59-858A-AFFE-B64515B798B6}"/>
              </a:ext>
            </a:extLst>
          </p:cNvPr>
          <p:cNvSpPr/>
          <p:nvPr/>
        </p:nvSpPr>
        <p:spPr>
          <a:xfrm>
            <a:off x="4206715" y="2861145"/>
            <a:ext cx="2534403" cy="769441"/>
          </a:xfrm>
          <a:prstGeom prst="rect">
            <a:avLst/>
          </a:prstGeom>
          <a:noFill/>
        </p:spPr>
        <p:txBody>
          <a:bodyPr wrap="square" lIns="91440" tIns="45720" rIns="91440" bIns="45720">
            <a:spAutoFit/>
          </a:bodyPr>
          <a:lstStyle/>
          <a:p>
            <a:pPr algn="ctr"/>
            <a:r>
              <a:rPr lang="en-US" sz="22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Product Backlog Item</a:t>
            </a:r>
          </a:p>
        </p:txBody>
      </p:sp>
      <p:sp>
        <p:nvSpPr>
          <p:cNvPr id="42" name="Rectangle 41">
            <a:extLst>
              <a:ext uri="{FF2B5EF4-FFF2-40B4-BE49-F238E27FC236}">
                <a16:creationId xmlns:a16="http://schemas.microsoft.com/office/drawing/2014/main" id="{9E897777-F97A-C23A-EF40-4FCDA8B76B45}"/>
              </a:ext>
            </a:extLst>
          </p:cNvPr>
          <p:cNvSpPr/>
          <p:nvPr/>
        </p:nvSpPr>
        <p:spPr>
          <a:xfrm>
            <a:off x="7141796" y="4387889"/>
            <a:ext cx="1579279"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Enhancement</a:t>
            </a:r>
          </a:p>
        </p:txBody>
      </p:sp>
      <p:sp>
        <p:nvSpPr>
          <p:cNvPr id="43" name="Rectangle 42">
            <a:extLst>
              <a:ext uri="{FF2B5EF4-FFF2-40B4-BE49-F238E27FC236}">
                <a16:creationId xmlns:a16="http://schemas.microsoft.com/office/drawing/2014/main" id="{5268B216-D6DD-9D1C-3415-65C31A61CAB7}"/>
              </a:ext>
            </a:extLst>
          </p:cNvPr>
          <p:cNvSpPr/>
          <p:nvPr/>
        </p:nvSpPr>
        <p:spPr>
          <a:xfrm>
            <a:off x="7141796" y="1682860"/>
            <a:ext cx="1399742"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User stories</a:t>
            </a:r>
          </a:p>
        </p:txBody>
      </p:sp>
      <p:cxnSp>
        <p:nvCxnSpPr>
          <p:cNvPr id="44" name="Straight Connector 43">
            <a:extLst>
              <a:ext uri="{FF2B5EF4-FFF2-40B4-BE49-F238E27FC236}">
                <a16:creationId xmlns:a16="http://schemas.microsoft.com/office/drawing/2014/main" id="{BB633315-23EB-8D64-A5D8-0995BF47AD16}"/>
              </a:ext>
            </a:extLst>
          </p:cNvPr>
          <p:cNvCxnSpPr/>
          <p:nvPr/>
        </p:nvCxnSpPr>
        <p:spPr>
          <a:xfrm>
            <a:off x="6840930" y="2456994"/>
            <a:ext cx="300866" cy="0"/>
          </a:xfrm>
          <a:prstGeom prst="line">
            <a:avLst/>
          </a:prstGeom>
        </p:spPr>
        <p:style>
          <a:lnRef idx="3">
            <a:schemeClr val="dk1"/>
          </a:lnRef>
          <a:fillRef idx="0">
            <a:schemeClr val="dk1"/>
          </a:fillRef>
          <a:effectRef idx="2">
            <a:schemeClr val="dk1"/>
          </a:effectRef>
          <a:fontRef idx="minor">
            <a:schemeClr val="tx1"/>
          </a:fontRef>
        </p:style>
      </p:cxnSp>
      <p:cxnSp>
        <p:nvCxnSpPr>
          <p:cNvPr id="45" name="Straight Connector 44">
            <a:extLst>
              <a:ext uri="{FF2B5EF4-FFF2-40B4-BE49-F238E27FC236}">
                <a16:creationId xmlns:a16="http://schemas.microsoft.com/office/drawing/2014/main" id="{93018A2C-81D6-852D-4189-CFB4A1167D2A}"/>
              </a:ext>
            </a:extLst>
          </p:cNvPr>
          <p:cNvCxnSpPr/>
          <p:nvPr/>
        </p:nvCxnSpPr>
        <p:spPr>
          <a:xfrm>
            <a:off x="6840930" y="3876940"/>
            <a:ext cx="300866" cy="0"/>
          </a:xfrm>
          <a:prstGeom prst="line">
            <a:avLst/>
          </a:prstGeom>
        </p:spPr>
        <p:style>
          <a:lnRef idx="3">
            <a:schemeClr val="dk1"/>
          </a:lnRef>
          <a:fillRef idx="0">
            <a:schemeClr val="dk1"/>
          </a:fillRef>
          <a:effectRef idx="2">
            <a:schemeClr val="dk1"/>
          </a:effectRef>
          <a:fontRef idx="minor">
            <a:schemeClr val="tx1"/>
          </a:fontRef>
        </p:style>
      </p:cxnSp>
      <p:sp>
        <p:nvSpPr>
          <p:cNvPr id="46" name="Rectangle 45">
            <a:extLst>
              <a:ext uri="{FF2B5EF4-FFF2-40B4-BE49-F238E27FC236}">
                <a16:creationId xmlns:a16="http://schemas.microsoft.com/office/drawing/2014/main" id="{8BBB27BF-60AD-B539-8177-C5D33997AA8B}"/>
              </a:ext>
            </a:extLst>
          </p:cNvPr>
          <p:cNvSpPr/>
          <p:nvPr/>
        </p:nvSpPr>
        <p:spPr>
          <a:xfrm>
            <a:off x="7141796" y="2245901"/>
            <a:ext cx="1051891"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Features</a:t>
            </a:r>
          </a:p>
        </p:txBody>
      </p:sp>
      <p:sp>
        <p:nvSpPr>
          <p:cNvPr id="47" name="Rectangle 46">
            <a:extLst>
              <a:ext uri="{FF2B5EF4-FFF2-40B4-BE49-F238E27FC236}">
                <a16:creationId xmlns:a16="http://schemas.microsoft.com/office/drawing/2014/main" id="{1774066F-3433-96C7-861E-99D968A9BC1C}"/>
              </a:ext>
            </a:extLst>
          </p:cNvPr>
          <p:cNvSpPr/>
          <p:nvPr/>
        </p:nvSpPr>
        <p:spPr>
          <a:xfrm>
            <a:off x="7141796" y="3662380"/>
            <a:ext cx="1018228"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Bug Fix</a:t>
            </a:r>
          </a:p>
        </p:txBody>
      </p:sp>
      <p:sp>
        <p:nvSpPr>
          <p:cNvPr id="53" name="Right Brace 52">
            <a:extLst>
              <a:ext uri="{FF2B5EF4-FFF2-40B4-BE49-F238E27FC236}">
                <a16:creationId xmlns:a16="http://schemas.microsoft.com/office/drawing/2014/main" id="{E0BA85D0-5DC0-0139-8CC9-926D39A860ED}"/>
              </a:ext>
            </a:extLst>
          </p:cNvPr>
          <p:cNvSpPr/>
          <p:nvPr/>
        </p:nvSpPr>
        <p:spPr>
          <a:xfrm>
            <a:off x="8721075" y="1890512"/>
            <a:ext cx="601731" cy="2714632"/>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IN"/>
          </a:p>
        </p:txBody>
      </p:sp>
      <p:sp>
        <p:nvSpPr>
          <p:cNvPr id="55" name="Callout: Bent Line 54">
            <a:extLst>
              <a:ext uri="{FF2B5EF4-FFF2-40B4-BE49-F238E27FC236}">
                <a16:creationId xmlns:a16="http://schemas.microsoft.com/office/drawing/2014/main" id="{7FF97929-7C7E-683A-DE01-4813A80D8635}"/>
              </a:ext>
            </a:extLst>
          </p:cNvPr>
          <p:cNvSpPr>
            <a:spLocks noGrp="1" noRot="1" noMove="1" noResize="1" noEditPoints="1" noAdjustHandles="1" noChangeArrowheads="1" noChangeShapeType="1"/>
          </p:cNvSpPr>
          <p:nvPr/>
        </p:nvSpPr>
        <p:spPr>
          <a:xfrm>
            <a:off x="10116964" y="741098"/>
            <a:ext cx="1833344" cy="2120047"/>
          </a:xfrm>
          <a:prstGeom prst="borderCallout2">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en-IN" sz="2000" dirty="0">
              <a:latin typeface="Times New Roman" panose="02020603050405020304" pitchFamily="18" charset="0"/>
              <a:cs typeface="Times New Roman" panose="02020603050405020304" pitchFamily="18" charset="0"/>
            </a:endParaRPr>
          </a:p>
        </p:txBody>
      </p:sp>
      <p:sp>
        <p:nvSpPr>
          <p:cNvPr id="58" name="Rectangle 57">
            <a:extLst>
              <a:ext uri="{FF2B5EF4-FFF2-40B4-BE49-F238E27FC236}">
                <a16:creationId xmlns:a16="http://schemas.microsoft.com/office/drawing/2014/main" id="{1A0944B6-E360-45D9-B4CC-DE11B9B80B30}"/>
              </a:ext>
            </a:extLst>
          </p:cNvPr>
          <p:cNvSpPr/>
          <p:nvPr/>
        </p:nvSpPr>
        <p:spPr>
          <a:xfrm>
            <a:off x="10248517" y="801805"/>
            <a:ext cx="1570238" cy="1631216"/>
          </a:xfrm>
          <a:prstGeom prst="rect">
            <a:avLst/>
          </a:prstGeom>
          <a:noFill/>
        </p:spPr>
        <p:txBody>
          <a:bodyPr wrap="none" lIns="91440" tIns="45720" rIns="91440" bIns="45720">
            <a:spAutoFit/>
          </a:bodyPr>
          <a:lstStyle/>
          <a:p>
            <a:pPr marL="342900" indent="-342900" algn="ctr">
              <a:buFont typeface="Arial" panose="020B0604020202020204" pitchFamily="34" charset="0"/>
              <a:buChar char="•"/>
            </a:pPr>
            <a:r>
              <a:rPr lang="en-US"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Benefits</a:t>
            </a:r>
          </a:p>
          <a:p>
            <a:pPr algn="ctr"/>
            <a:endPar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r>
              <a:rPr lang="en-IN"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Transparency</a:t>
            </a:r>
          </a:p>
          <a:p>
            <a:pPr algn="ctr"/>
            <a:r>
              <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Focus</a:t>
            </a:r>
          </a:p>
          <a:p>
            <a:pPr algn="ctr"/>
            <a:r>
              <a:rPr lang="en-IN"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Adaptability </a:t>
            </a:r>
            <a:endPar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56" name="Callout: Bent Line 55">
            <a:extLst>
              <a:ext uri="{FF2B5EF4-FFF2-40B4-BE49-F238E27FC236}">
                <a16:creationId xmlns:a16="http://schemas.microsoft.com/office/drawing/2014/main" id="{1C20823A-3EBF-7A6B-70CD-466DA3CA3C78}"/>
              </a:ext>
            </a:extLst>
          </p:cNvPr>
          <p:cNvSpPr>
            <a:spLocks noGrp="1" noRot="1" noMove="1" noResize="1" noEditPoints="1" noAdjustHandles="1" noChangeArrowheads="1" noChangeShapeType="1"/>
          </p:cNvSpPr>
          <p:nvPr/>
        </p:nvSpPr>
        <p:spPr>
          <a:xfrm flipV="1">
            <a:off x="10196936" y="3662380"/>
            <a:ext cx="1860762" cy="2288438"/>
          </a:xfrm>
          <a:prstGeom prst="borderCallout2">
            <a:avLst/>
          </a:prstGeom>
          <a:ln w="38100"/>
        </p:spPr>
        <p:style>
          <a:lnRef idx="2">
            <a:schemeClr val="accent1"/>
          </a:lnRef>
          <a:fillRef idx="1">
            <a:schemeClr val="lt1"/>
          </a:fillRef>
          <a:effectRef idx="0">
            <a:schemeClr val="accent1"/>
          </a:effectRef>
          <a:fontRef idx="minor">
            <a:schemeClr val="dk1"/>
          </a:fontRef>
        </p:style>
        <p:txBody>
          <a:bodyPr vert="horz" wrap="square" rtlCol="0" anchor="ctr" anchorCtr="0">
            <a:noAutofit/>
          </a:bodyPr>
          <a:lstStyle/>
          <a:p>
            <a:pPr algn="ctr"/>
            <a:endParaRPr lang="en-IN" dirty="0"/>
          </a:p>
        </p:txBody>
      </p:sp>
      <p:sp>
        <p:nvSpPr>
          <p:cNvPr id="57" name="Rectangle 56">
            <a:extLst>
              <a:ext uri="{FF2B5EF4-FFF2-40B4-BE49-F238E27FC236}">
                <a16:creationId xmlns:a16="http://schemas.microsoft.com/office/drawing/2014/main" id="{0843FEE3-37AE-EDAF-CFB8-793BFA5D77E5}"/>
              </a:ext>
            </a:extLst>
          </p:cNvPr>
          <p:cNvSpPr/>
          <p:nvPr/>
        </p:nvSpPr>
        <p:spPr>
          <a:xfrm>
            <a:off x="10116715" y="3837103"/>
            <a:ext cx="1983235" cy="1938992"/>
          </a:xfrm>
          <a:prstGeom prst="rect">
            <a:avLst/>
          </a:prstGeom>
          <a:noFill/>
        </p:spPr>
        <p:txBody>
          <a:bodyPr wrap="none" lIns="91440" tIns="45720" rIns="91440" bIns="45720">
            <a:spAutoFit/>
          </a:bodyPr>
          <a:lstStyle/>
          <a:p>
            <a:pPr marL="342900" indent="-342900" algn="ctr">
              <a:buFont typeface="Arial" panose="020B0604020202020204" pitchFamily="34" charset="0"/>
              <a:buChar char="•"/>
            </a:pPr>
            <a:r>
              <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Managed By </a:t>
            </a:r>
          </a:p>
          <a:p>
            <a:pPr algn="ctr"/>
            <a:endParaRPr lang="en-US"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r>
              <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Product Owner</a:t>
            </a:r>
          </a:p>
          <a:p>
            <a:pPr algn="ctr"/>
            <a:r>
              <a:rPr lang="en-US"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&amp; </a:t>
            </a:r>
          </a:p>
          <a:p>
            <a:pPr algn="ctr"/>
            <a:r>
              <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Refined meetings</a:t>
            </a:r>
          </a:p>
          <a:p>
            <a:pPr algn="ctr"/>
            <a:endPar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4051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18000"/>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32824E-5291-6CFB-376B-AE7249D2F90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553496"/>
            <a:ext cx="12192000" cy="48423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itle 1">
            <a:extLst>
              <a:ext uri="{FF2B5EF4-FFF2-40B4-BE49-F238E27FC236}">
                <a16:creationId xmlns:a16="http://schemas.microsoft.com/office/drawing/2014/main" id="{B9E3859C-4FF5-F44A-C973-737BDDFE26DF}"/>
              </a:ext>
            </a:extLst>
          </p:cNvPr>
          <p:cNvSpPr txBox="1">
            <a:spLocks/>
          </p:cNvSpPr>
          <p:nvPr/>
        </p:nvSpPr>
        <p:spPr>
          <a:xfrm>
            <a:off x="1640156" y="193688"/>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4800" b="1" dirty="0">
                <a:solidFill>
                  <a:schemeClr val="accent3">
                    <a:lumMod val="50000"/>
                  </a:schemeClr>
                </a:solidFill>
                <a:latin typeface="Cambria" panose="02040503050406030204" pitchFamily="18" charset="0"/>
                <a:ea typeface="Cambria" panose="02040503050406030204" pitchFamily="18" charset="0"/>
                <a:cs typeface="Times New Roman" panose="02020603050405020304" pitchFamily="18" charset="0"/>
              </a:rPr>
              <a:t>Product Backlog</a:t>
            </a:r>
          </a:p>
        </p:txBody>
      </p:sp>
    </p:spTree>
    <p:extLst>
      <p:ext uri="{BB962C8B-B14F-4D97-AF65-F5344CB8AC3E}">
        <p14:creationId xmlns:p14="http://schemas.microsoft.com/office/powerpoint/2010/main" val="1947223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15000"/>
            <a:lum/>
          </a:blip>
          <a:srcRect/>
          <a:stretch>
            <a:fillRect t="-13000" b="-13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993EE5-149B-136D-9043-72E763227EFD}"/>
              </a:ext>
            </a:extLst>
          </p:cNvPr>
          <p:cNvSpPr txBox="1">
            <a:spLocks/>
          </p:cNvSpPr>
          <p:nvPr/>
        </p:nvSpPr>
        <p:spPr>
          <a:xfrm>
            <a:off x="1640156" y="193688"/>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4800" b="1" dirty="0">
                <a:solidFill>
                  <a:schemeClr val="accent3">
                    <a:lumMod val="50000"/>
                  </a:schemeClr>
                </a:solidFill>
                <a:latin typeface="Cambria" panose="02040503050406030204" pitchFamily="18" charset="0"/>
                <a:ea typeface="Cambria" panose="02040503050406030204" pitchFamily="18" charset="0"/>
                <a:cs typeface="Times New Roman" panose="02020603050405020304" pitchFamily="18" charset="0"/>
              </a:rPr>
              <a:t>Sprint planning</a:t>
            </a:r>
          </a:p>
        </p:txBody>
      </p:sp>
      <p:pic>
        <p:nvPicPr>
          <p:cNvPr id="6" name="Picture 5" descr="A diagram of a scrum">
            <a:extLst>
              <a:ext uri="{FF2B5EF4-FFF2-40B4-BE49-F238E27FC236}">
                <a16:creationId xmlns:a16="http://schemas.microsoft.com/office/drawing/2014/main" id="{44D993B4-F5C7-59E0-7A7A-BE35DF923EA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91970" y="1105347"/>
            <a:ext cx="8056270" cy="4531652"/>
          </a:xfrm>
          <a:prstGeom prst="rect">
            <a:avLst/>
          </a:prstGeom>
        </p:spPr>
      </p:pic>
      <p:sp>
        <p:nvSpPr>
          <p:cNvPr id="7" name="Rectangle 6">
            <a:extLst>
              <a:ext uri="{FF2B5EF4-FFF2-40B4-BE49-F238E27FC236}">
                <a16:creationId xmlns:a16="http://schemas.microsoft.com/office/drawing/2014/main" id="{D7295C6A-41B2-A635-F791-FCDEFD575C10}"/>
              </a:ext>
            </a:extLst>
          </p:cNvPr>
          <p:cNvSpPr/>
          <p:nvPr/>
        </p:nvSpPr>
        <p:spPr>
          <a:xfrm>
            <a:off x="5361109" y="3635549"/>
            <a:ext cx="1467258" cy="307777"/>
          </a:xfrm>
          <a:prstGeom prst="rect">
            <a:avLst/>
          </a:prstGeom>
          <a:noFill/>
        </p:spPr>
        <p:txBody>
          <a:bodyPr wrap="squar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Sprint Review</a:t>
            </a:r>
          </a:p>
        </p:txBody>
      </p:sp>
      <p:sp>
        <p:nvSpPr>
          <p:cNvPr id="8" name="Rectangle 7">
            <a:extLst>
              <a:ext uri="{FF2B5EF4-FFF2-40B4-BE49-F238E27FC236}">
                <a16:creationId xmlns:a16="http://schemas.microsoft.com/office/drawing/2014/main" id="{8D89BD09-83BF-79AA-799B-1670EBC8777D}"/>
              </a:ext>
            </a:extLst>
          </p:cNvPr>
          <p:cNvSpPr/>
          <p:nvPr/>
        </p:nvSpPr>
        <p:spPr>
          <a:xfrm>
            <a:off x="1588978" y="4879217"/>
            <a:ext cx="1391920" cy="307777"/>
          </a:xfrm>
          <a:prstGeom prst="rect">
            <a:avLst/>
          </a:prstGeom>
          <a:noFill/>
        </p:spPr>
        <p:txBody>
          <a:bodyPr wrap="squar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Sprint backlog</a:t>
            </a:r>
          </a:p>
        </p:txBody>
      </p:sp>
      <p:sp>
        <p:nvSpPr>
          <p:cNvPr id="9" name="Rectangle 8">
            <a:extLst>
              <a:ext uri="{FF2B5EF4-FFF2-40B4-BE49-F238E27FC236}">
                <a16:creationId xmlns:a16="http://schemas.microsoft.com/office/drawing/2014/main" id="{FE641EC2-8B53-44FD-8210-A33579640933}"/>
              </a:ext>
            </a:extLst>
          </p:cNvPr>
          <p:cNvSpPr/>
          <p:nvPr/>
        </p:nvSpPr>
        <p:spPr>
          <a:xfrm>
            <a:off x="2980898" y="3235440"/>
            <a:ext cx="1619658" cy="707886"/>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Sprint</a:t>
            </a:r>
          </a:p>
          <a:p>
            <a:pPr algn="ctr"/>
            <a:r>
              <a:rPr lang="en-US"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1-4 weeks</a:t>
            </a:r>
            <a:endPar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269BC695-C663-94E3-04D3-451E2B656FE5}"/>
              </a:ext>
            </a:extLst>
          </p:cNvPr>
          <p:cNvSpPr/>
          <p:nvPr/>
        </p:nvSpPr>
        <p:spPr>
          <a:xfrm>
            <a:off x="4924229" y="2091068"/>
            <a:ext cx="1904138" cy="406400"/>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Daily scrum</a:t>
            </a:r>
          </a:p>
        </p:txBody>
      </p:sp>
      <p:sp>
        <p:nvSpPr>
          <p:cNvPr id="17" name="Rectangle: Rounded Corners 16">
            <a:extLst>
              <a:ext uri="{FF2B5EF4-FFF2-40B4-BE49-F238E27FC236}">
                <a16:creationId xmlns:a16="http://schemas.microsoft.com/office/drawing/2014/main" id="{F5671AEE-15D6-7D74-3FCE-96B715078034}"/>
              </a:ext>
            </a:extLst>
          </p:cNvPr>
          <p:cNvSpPr/>
          <p:nvPr/>
        </p:nvSpPr>
        <p:spPr>
          <a:xfrm>
            <a:off x="7197214" y="1105347"/>
            <a:ext cx="4687650" cy="2594337"/>
          </a:xfrm>
          <a:prstGeom prst="roundRect">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F09E7512-2624-C88C-8C87-4810EDCDDC07}"/>
              </a:ext>
            </a:extLst>
          </p:cNvPr>
          <p:cNvSpPr/>
          <p:nvPr/>
        </p:nvSpPr>
        <p:spPr>
          <a:xfrm>
            <a:off x="7197214" y="4007461"/>
            <a:ext cx="4687650" cy="2745341"/>
          </a:xfrm>
          <a:prstGeom prst="roundRect">
            <a:avLst/>
          </a:prstGeom>
          <a:blipFill dpi="0" rotWithShape="1">
            <a:blip r:embed="rId7">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D730D7C5-757C-D5F5-2B1B-77C9376D307C}"/>
              </a:ext>
            </a:extLst>
          </p:cNvPr>
          <p:cNvSpPr/>
          <p:nvPr/>
        </p:nvSpPr>
        <p:spPr>
          <a:xfrm>
            <a:off x="53602" y="4876462"/>
            <a:ext cx="1467258" cy="307777"/>
          </a:xfrm>
          <a:prstGeom prst="rect">
            <a:avLst/>
          </a:prstGeom>
          <a:noFill/>
        </p:spPr>
        <p:txBody>
          <a:bodyPr wrap="squar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Product backlog</a:t>
            </a:r>
          </a:p>
        </p:txBody>
      </p:sp>
      <p:sp>
        <p:nvSpPr>
          <p:cNvPr id="20" name="Rectangle 19">
            <a:extLst>
              <a:ext uri="{FF2B5EF4-FFF2-40B4-BE49-F238E27FC236}">
                <a16:creationId xmlns:a16="http://schemas.microsoft.com/office/drawing/2014/main" id="{83B03D29-12C5-F9FF-51DC-CD2AECA913EC}"/>
              </a:ext>
            </a:extLst>
          </p:cNvPr>
          <p:cNvSpPr/>
          <p:nvPr/>
        </p:nvSpPr>
        <p:spPr>
          <a:xfrm>
            <a:off x="5226802" y="3911943"/>
            <a:ext cx="1467258" cy="523220"/>
          </a:xfrm>
          <a:prstGeom prst="rect">
            <a:avLst/>
          </a:prstGeom>
          <a:noFill/>
        </p:spPr>
        <p:txBody>
          <a:bodyPr wrap="squar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Sprint Retrospective</a:t>
            </a:r>
          </a:p>
        </p:txBody>
      </p:sp>
      <p:sp>
        <p:nvSpPr>
          <p:cNvPr id="21" name="Rectangle 20">
            <a:extLst>
              <a:ext uri="{FF2B5EF4-FFF2-40B4-BE49-F238E27FC236}">
                <a16:creationId xmlns:a16="http://schemas.microsoft.com/office/drawing/2014/main" id="{4A60C965-ACC8-62DD-1C62-387C87A04932}"/>
              </a:ext>
            </a:extLst>
          </p:cNvPr>
          <p:cNvSpPr/>
          <p:nvPr/>
        </p:nvSpPr>
        <p:spPr>
          <a:xfrm>
            <a:off x="4627480" y="4876461"/>
            <a:ext cx="1467258" cy="307777"/>
          </a:xfrm>
          <a:prstGeom prst="rect">
            <a:avLst/>
          </a:prstGeom>
          <a:noFill/>
        </p:spPr>
        <p:txBody>
          <a:bodyPr wrap="squar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Finished product</a:t>
            </a:r>
          </a:p>
        </p:txBody>
      </p:sp>
      <p:cxnSp>
        <p:nvCxnSpPr>
          <p:cNvPr id="26" name="Straight Arrow Connector 25">
            <a:extLst>
              <a:ext uri="{FF2B5EF4-FFF2-40B4-BE49-F238E27FC236}">
                <a16:creationId xmlns:a16="http://schemas.microsoft.com/office/drawing/2014/main" id="{16F3752F-BFEC-C3FE-0F30-D21084315C8D}"/>
              </a:ext>
            </a:extLst>
          </p:cNvPr>
          <p:cNvCxnSpPr/>
          <p:nvPr/>
        </p:nvCxnSpPr>
        <p:spPr>
          <a:xfrm flipV="1">
            <a:off x="6489290" y="3204057"/>
            <a:ext cx="511278" cy="35394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3F9624A1-A881-5D41-6F18-C1CA522F620E}"/>
              </a:ext>
            </a:extLst>
          </p:cNvPr>
          <p:cNvCxnSpPr>
            <a:cxnSpLocks/>
          </p:cNvCxnSpPr>
          <p:nvPr/>
        </p:nvCxnSpPr>
        <p:spPr>
          <a:xfrm>
            <a:off x="6434359" y="4124897"/>
            <a:ext cx="511278" cy="35394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404267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vertical)">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down)">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randombar(horizontal)">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down)">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Wisp</Template>
  <TotalTime>2844</TotalTime>
  <Words>377</Words>
  <Application>Microsoft Office PowerPoint</Application>
  <PresentationFormat>Widescreen</PresentationFormat>
  <Paragraphs>117</Paragraphs>
  <Slides>14</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Aparajita</vt:lpstr>
      <vt:lpstr>Aptos</vt:lpstr>
      <vt:lpstr>Arial</vt:lpstr>
      <vt:lpstr>Cambria</vt:lpstr>
      <vt:lpstr>Century Gothic</vt:lpstr>
      <vt:lpstr>Georgia</vt:lpstr>
      <vt:lpstr>Times New Roman</vt:lpstr>
      <vt:lpstr>Wingdings 3</vt:lpstr>
      <vt:lpstr>Wisp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Nikita Sirse</dc:creator>
  <cp:lastModifiedBy>Nikita Sirse</cp:lastModifiedBy>
  <cp:revision>14</cp:revision>
  <dcterms:created xsi:type="dcterms:W3CDTF">2025-02-18T09:21:55Z</dcterms:created>
  <dcterms:modified xsi:type="dcterms:W3CDTF">2025-02-23T16:29:57Z</dcterms:modified>
</cp:coreProperties>
</file>